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7" r:id="rId13"/>
    <p:sldId id="270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BFF8-EA3C-4F92-A3E5-5E679900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7756D-2A75-435F-B173-68CB63D47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56BC2-A42C-4993-B0E1-9900AF61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0E6C-9FCD-41C2-8C1C-AB7ED74E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E9F9-A50F-4E2E-BFD4-C18692C3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8323-E7C8-4970-B7E5-CE61960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BA97F-5E3F-44B1-B03D-936969B4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2A64-60A3-41BA-B939-F3C297AA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86E2-D31B-471C-943F-BDAE8EF6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208C-8FDE-424A-A809-D9569801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4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17DB0-6AB4-4AE8-A945-BA9D61ABD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E8F3D-45B2-4EE4-AF91-ADED93B1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99BD6-E44B-4B2D-A3D7-FD9A9365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C652-6140-42E5-8B92-E46BD66C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0751-0D23-4194-80D5-D96E3B80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F28-ACE8-453B-8BC3-C2318014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79C5-1314-4262-ACF3-65DD6EC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B269-9131-4924-85B2-6DBE5D42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1857-2575-4F3F-BB7C-8D3DF0D8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EAAB-2E84-4C26-B036-16538537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9ED1-3271-4799-A6C8-18F0AA35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9BBDD-E4EA-4529-BED1-E1538040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E2DE-0CC6-444E-961A-24B35AE7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6113-491E-4F06-A4AA-766B0F82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913B-47C5-43B7-B378-0B53EE9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FED7-662C-48D3-9030-CA4C38E5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C40F-6787-45F9-ACEE-ADDBAFE21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D5F35-35C6-4774-A82A-7ADF40F4D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6B641-F285-4D38-BEE2-DDC3718A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E60C-2118-495F-8426-AC2D8E84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D6314-D3C6-4711-9853-E7AFADE0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13F1-ACEB-4837-8B8B-AB076F15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F6F5-49B4-42C7-86CC-F47EB14A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58056-69CB-41C6-8D5D-CC7A10EC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57496-E9FA-4049-9A8D-38741400D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7D3BF-A58D-49A5-98B5-E17C98B79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C6EDB-D3FA-4CEE-B8C4-507D3A73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5B74E-DC52-4711-826D-227AF47E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E7299-3335-422F-8D9A-0BBF509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D219-C94C-44A9-959F-7B25E15E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D834E-1830-4303-BE32-C3FB8B07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9535C-BEFE-4F4B-B68D-1D8BF109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FA43-2B3F-4C6D-B2F6-4141C9E0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6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4AFF3-C1BE-4401-A610-79C5726E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67A3-53FD-4EF9-ADFA-BAD23786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4A38A-63AC-479C-8DCC-B3DE5E98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592-97C2-477B-8D96-72D11AA1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7D7E-BE68-4DEB-B42C-165590EA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9EEE-65F1-47DD-B614-2ED4F353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28574-A4BE-4E92-B296-88697DE6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A397-FBBD-46ED-B9F9-62AE8A3D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589B-FC83-40D7-A9B9-E9538597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7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2D8D-1A1A-4403-B4DD-DD794FE2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97DFB-6E60-4CBB-875F-C31D47C28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1713D-645F-4F8A-B571-FD656D2E1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F4D5C-897B-43EE-BDC5-F895AEFF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919AA-8DF1-427B-9E39-CB5DDCE8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9869-2840-44CC-82E5-D610D9DF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BA1F0-6021-4EC7-9EF4-2C603D29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5D91A-359B-4CE6-847F-3F058E938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B085-B638-4D3F-8F13-4AA4F165C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BC25-231D-41EC-BFF6-24C68547EF0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9B0C-040F-425E-BDFA-88EFDFEEF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50E5-2205-495B-962C-FB008ABF9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0E09-5B4A-4EF6-A7C3-0D0B08E7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82948"/>
              </p:ext>
            </p:extLst>
          </p:nvPr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364E9A-AB24-44DE-B734-C3A676D05E99}"/>
              </a:ext>
            </a:extLst>
          </p:cNvPr>
          <p:cNvSpPr txBox="1"/>
          <p:nvPr/>
        </p:nvSpPr>
        <p:spPr>
          <a:xfrm>
            <a:off x="4671050" y="1131486"/>
            <a:ext cx="415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1</a:t>
            </a:r>
            <a:r>
              <a:rPr lang="en-US" baseline="30000" dirty="0"/>
              <a:t>st</a:t>
            </a:r>
            <a:r>
              <a:rPr lang="en-US" dirty="0"/>
              <a:t> frequent itemlist: A, B, C</a:t>
            </a:r>
          </a:p>
        </p:txBody>
      </p:sp>
    </p:spTree>
    <p:extLst>
      <p:ext uri="{BB962C8B-B14F-4D97-AF65-F5344CB8AC3E}">
        <p14:creationId xmlns:p14="http://schemas.microsoft.com/office/powerpoint/2010/main" val="162922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40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10</a:t>
            </a:r>
            <a:r>
              <a:rPr lang="en-US" baseline="30000" dirty="0"/>
              <a:t>th</a:t>
            </a:r>
            <a:r>
              <a:rPr lang="en-US" dirty="0"/>
              <a:t> frequent itemlist: A,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73A5C-87AD-4635-AD9F-63A4A3BD8F07}"/>
              </a:ext>
            </a:extLst>
          </p:cNvPr>
          <p:cNvSpPr txBox="1"/>
          <p:nvPr/>
        </p:nvSpPr>
        <p:spPr>
          <a:xfrm>
            <a:off x="7419482" y="2428672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C75E-9550-46B7-A12C-96120E0E0D39}"/>
              </a:ext>
            </a:extLst>
          </p:cNvPr>
          <p:cNvSpPr txBox="1"/>
          <p:nvPr/>
        </p:nvSpPr>
        <p:spPr>
          <a:xfrm>
            <a:off x="824932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A84508-C37A-4CAA-88FD-07D12F11AC1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610011" y="1933213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E992E0-463D-4EEE-AFB0-F3B92E2AABE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690550" y="2798004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011F28-970F-4232-9FE5-A1B82B9D429B}"/>
              </a:ext>
            </a:extLst>
          </p:cNvPr>
          <p:cNvSpPr/>
          <p:nvPr/>
        </p:nvSpPr>
        <p:spPr>
          <a:xfrm flipV="1">
            <a:off x="7872920" y="3247743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6C24D-2F56-40BE-AA25-E1A229778B35}"/>
              </a:ext>
            </a:extLst>
          </p:cNvPr>
          <p:cNvSpPr txBox="1"/>
          <p:nvPr/>
        </p:nvSpPr>
        <p:spPr>
          <a:xfrm>
            <a:off x="7283312" y="3716923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C9732-120B-48F5-9D0F-39CCB7A35B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05202" y="3428998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AECF77-76BB-4F4E-92FA-9C3A3C3DFDB9}"/>
              </a:ext>
            </a:extLst>
          </p:cNvPr>
          <p:cNvSpPr/>
          <p:nvPr/>
        </p:nvSpPr>
        <p:spPr>
          <a:xfrm flipH="1">
            <a:off x="7872920" y="3428998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5BA0B7-3326-4CAC-9055-ACA2D9E70AE3}"/>
              </a:ext>
            </a:extLst>
          </p:cNvPr>
          <p:cNvSpPr txBox="1"/>
          <p:nvPr/>
        </p:nvSpPr>
        <p:spPr>
          <a:xfrm>
            <a:off x="9212235" y="3059668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34911-0515-429F-98B6-FA6DB24DB36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6610011" y="2798004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BB2DE7-E7C4-46C5-AC26-0B6E4A45D7A2}"/>
              </a:ext>
            </a:extLst>
          </p:cNvPr>
          <p:cNvSpPr/>
          <p:nvPr/>
        </p:nvSpPr>
        <p:spPr>
          <a:xfrm flipV="1">
            <a:off x="6686144" y="3481538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2DF2BB-0A51-41AE-A7E0-EDD36543705A}"/>
              </a:ext>
            </a:extLst>
          </p:cNvPr>
          <p:cNvSpPr txBox="1"/>
          <p:nvPr/>
        </p:nvSpPr>
        <p:spPr>
          <a:xfrm>
            <a:off x="10129140" y="3057887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2830B0-4FD3-45D5-A5D2-8E9CE9DC2BEF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7690550" y="2798004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9E447C8-D1EA-4735-9BEF-EBC77A91C2C0}"/>
              </a:ext>
            </a:extLst>
          </p:cNvPr>
          <p:cNvSpPr/>
          <p:nvPr/>
        </p:nvSpPr>
        <p:spPr>
          <a:xfrm flipV="1">
            <a:off x="9752768" y="3242552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704E5C-E9AA-4D28-947A-3DBE64B4EB33}"/>
              </a:ext>
            </a:extLst>
          </p:cNvPr>
          <p:cNvSpPr txBox="1"/>
          <p:nvPr/>
        </p:nvSpPr>
        <p:spPr>
          <a:xfrm>
            <a:off x="6325316" y="435387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1277F-8DD8-4F5C-A31B-F75A90CBC22C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flipH="1">
            <a:off x="6605201" y="4086255"/>
            <a:ext cx="1" cy="267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EE7E459-FF01-4E24-8F89-BD488C16323C}"/>
              </a:ext>
            </a:extLst>
          </p:cNvPr>
          <p:cNvSpPr/>
          <p:nvPr/>
        </p:nvSpPr>
        <p:spPr>
          <a:xfrm flipH="1">
            <a:off x="6882969" y="4095191"/>
            <a:ext cx="669006" cy="4373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0D1311B-A02F-4144-BDE7-06A810C1B7C0}"/>
              </a:ext>
            </a:extLst>
          </p:cNvPr>
          <p:cNvSpPr/>
          <p:nvPr/>
        </p:nvSpPr>
        <p:spPr>
          <a:xfrm flipV="1">
            <a:off x="6885085" y="2613498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0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428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11</a:t>
            </a:r>
            <a:r>
              <a:rPr lang="en-US" baseline="30000" dirty="0"/>
              <a:t>th</a:t>
            </a:r>
            <a:r>
              <a:rPr lang="en-US" dirty="0"/>
              <a:t> frequent itemlist: A, B,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73A5C-87AD-4635-AD9F-63A4A3BD8F07}"/>
              </a:ext>
            </a:extLst>
          </p:cNvPr>
          <p:cNvSpPr txBox="1"/>
          <p:nvPr/>
        </p:nvSpPr>
        <p:spPr>
          <a:xfrm>
            <a:off x="7419482" y="2428672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C75E-9550-46B7-A12C-96120E0E0D39}"/>
              </a:ext>
            </a:extLst>
          </p:cNvPr>
          <p:cNvSpPr txBox="1"/>
          <p:nvPr/>
        </p:nvSpPr>
        <p:spPr>
          <a:xfrm>
            <a:off x="824932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A84508-C37A-4CAA-88FD-07D12F11AC1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610011" y="1933213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E992E0-463D-4EEE-AFB0-F3B92E2AABE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690550" y="2798004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011F28-970F-4232-9FE5-A1B82B9D429B}"/>
              </a:ext>
            </a:extLst>
          </p:cNvPr>
          <p:cNvSpPr/>
          <p:nvPr/>
        </p:nvSpPr>
        <p:spPr>
          <a:xfrm flipV="1">
            <a:off x="7872920" y="3247743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6C24D-2F56-40BE-AA25-E1A229778B35}"/>
              </a:ext>
            </a:extLst>
          </p:cNvPr>
          <p:cNvSpPr txBox="1"/>
          <p:nvPr/>
        </p:nvSpPr>
        <p:spPr>
          <a:xfrm>
            <a:off x="7283312" y="3716923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C9732-120B-48F5-9D0F-39CCB7A35B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05202" y="3428998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AECF77-76BB-4F4E-92FA-9C3A3C3DFDB9}"/>
              </a:ext>
            </a:extLst>
          </p:cNvPr>
          <p:cNvSpPr/>
          <p:nvPr/>
        </p:nvSpPr>
        <p:spPr>
          <a:xfrm flipH="1">
            <a:off x="7872920" y="3428998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5BA0B7-3326-4CAC-9055-ACA2D9E70AE3}"/>
              </a:ext>
            </a:extLst>
          </p:cNvPr>
          <p:cNvSpPr txBox="1"/>
          <p:nvPr/>
        </p:nvSpPr>
        <p:spPr>
          <a:xfrm>
            <a:off x="9212235" y="3059668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34911-0515-429F-98B6-FA6DB24DB36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6610011" y="2798004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BB2DE7-E7C4-46C5-AC26-0B6E4A45D7A2}"/>
              </a:ext>
            </a:extLst>
          </p:cNvPr>
          <p:cNvSpPr/>
          <p:nvPr/>
        </p:nvSpPr>
        <p:spPr>
          <a:xfrm flipV="1">
            <a:off x="6686144" y="3481538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2DF2BB-0A51-41AE-A7E0-EDD36543705A}"/>
              </a:ext>
            </a:extLst>
          </p:cNvPr>
          <p:cNvSpPr txBox="1"/>
          <p:nvPr/>
        </p:nvSpPr>
        <p:spPr>
          <a:xfrm>
            <a:off x="10129140" y="3057887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2830B0-4FD3-45D5-A5D2-8E9CE9DC2BEF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7690550" y="2798004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9E447C8-D1EA-4735-9BEF-EBC77A91C2C0}"/>
              </a:ext>
            </a:extLst>
          </p:cNvPr>
          <p:cNvSpPr/>
          <p:nvPr/>
        </p:nvSpPr>
        <p:spPr>
          <a:xfrm flipV="1">
            <a:off x="9752768" y="3242552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704E5C-E9AA-4D28-947A-3DBE64B4EB33}"/>
              </a:ext>
            </a:extLst>
          </p:cNvPr>
          <p:cNvSpPr txBox="1"/>
          <p:nvPr/>
        </p:nvSpPr>
        <p:spPr>
          <a:xfrm>
            <a:off x="6325316" y="435387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1277F-8DD8-4F5C-A31B-F75A90CBC22C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flipH="1">
            <a:off x="6605201" y="4086255"/>
            <a:ext cx="1" cy="267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EE7E459-FF01-4E24-8F89-BD488C16323C}"/>
              </a:ext>
            </a:extLst>
          </p:cNvPr>
          <p:cNvSpPr/>
          <p:nvPr/>
        </p:nvSpPr>
        <p:spPr>
          <a:xfrm flipH="1">
            <a:off x="6882969" y="4095191"/>
            <a:ext cx="669006" cy="4373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DBFFEE0-B8AA-47DD-8F96-DFF4064AEC93}"/>
              </a:ext>
            </a:extLst>
          </p:cNvPr>
          <p:cNvSpPr/>
          <p:nvPr/>
        </p:nvSpPr>
        <p:spPr>
          <a:xfrm flipV="1">
            <a:off x="6885085" y="2613498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640CB-80F1-4046-AFD4-1CD2F3820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14565"/>
              </p:ext>
            </p:extLst>
          </p:nvPr>
        </p:nvGraphicFramePr>
        <p:xfrm>
          <a:off x="715523" y="4130832"/>
          <a:ext cx="9984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13">
                  <a:extLst>
                    <a:ext uri="{9D8B030D-6E8A-4147-A177-3AD203B41FA5}">
                      <a16:colId xmlns:a16="http://schemas.microsoft.com/office/drawing/2014/main" val="3244111297"/>
                    </a:ext>
                  </a:extLst>
                </a:gridCol>
                <a:gridCol w="3019371">
                  <a:extLst>
                    <a:ext uri="{9D8B030D-6E8A-4147-A177-3AD203B41FA5}">
                      <a16:colId xmlns:a16="http://schemas.microsoft.com/office/drawing/2014/main" val="2508765351"/>
                    </a:ext>
                  </a:extLst>
                </a:gridCol>
                <a:gridCol w="2533404">
                  <a:extLst>
                    <a:ext uri="{9D8B030D-6E8A-4147-A177-3AD203B41FA5}">
                      <a16:colId xmlns:a16="http://schemas.microsoft.com/office/drawing/2014/main" val="1689070752"/>
                    </a:ext>
                  </a:extLst>
                </a:gridCol>
                <a:gridCol w="3638116">
                  <a:extLst>
                    <a:ext uri="{9D8B030D-6E8A-4147-A177-3AD203B41FA5}">
                      <a16:colId xmlns:a16="http://schemas.microsoft.com/office/drawing/2014/main" val="11789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Patten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FP-tree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 Patterns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{A:4}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6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{A,B:3}, {A:2}, {B:2}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{A,B,C:1}, {A,B:1}, {A:2}, {B:1}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50447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678495FB-26CA-43C0-8598-2D051F8A7323}"/>
              </a:ext>
            </a:extLst>
          </p:cNvPr>
          <p:cNvSpPr txBox="1"/>
          <p:nvPr/>
        </p:nvSpPr>
        <p:spPr>
          <a:xfrm>
            <a:off x="835750" y="379017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937FBA-D031-45A6-9A23-11DFBEF8438D}"/>
              </a:ext>
            </a:extLst>
          </p:cNvPr>
          <p:cNvSpPr txBox="1"/>
          <p:nvPr/>
        </p:nvSpPr>
        <p:spPr>
          <a:xfrm>
            <a:off x="725142" y="1243808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F31859-1F98-430D-BEC0-EC251FFB140D}"/>
              </a:ext>
            </a:extLst>
          </p:cNvPr>
          <p:cNvSpPr txBox="1"/>
          <p:nvPr/>
        </p:nvSpPr>
        <p:spPr>
          <a:xfrm>
            <a:off x="725142" y="1874804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6464FA-7AF3-459B-B6E0-17F847993408}"/>
              </a:ext>
            </a:extLst>
          </p:cNvPr>
          <p:cNvSpPr txBox="1"/>
          <p:nvPr/>
        </p:nvSpPr>
        <p:spPr>
          <a:xfrm>
            <a:off x="725142" y="2532059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3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421F954-E950-4C53-9482-AF3D273A5430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1000218" y="748349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74933CF-4851-4C25-8D7D-221ED1B99857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996210" y="1613140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B5B84D-47C8-48CA-8A2D-C5E5D2F6258C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995409" y="2244136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B07F4DA-1250-45E9-9E15-25999C43ED60}"/>
              </a:ext>
            </a:extLst>
          </p:cNvPr>
          <p:cNvSpPr txBox="1"/>
          <p:nvPr/>
        </p:nvSpPr>
        <p:spPr>
          <a:xfrm>
            <a:off x="1673519" y="187480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2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42B2CD5-45D6-4D17-B499-E5F60A931E90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>
            <a:off x="1000218" y="1613140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E0C96A8-D745-4AF0-AEFD-27A934C51F84}"/>
              </a:ext>
            </a:extLst>
          </p:cNvPr>
          <p:cNvSpPr txBox="1"/>
          <p:nvPr/>
        </p:nvSpPr>
        <p:spPr>
          <a:xfrm>
            <a:off x="1809689" y="124380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72550B-C0B8-4D72-B080-C38779BDBCC3}"/>
              </a:ext>
            </a:extLst>
          </p:cNvPr>
          <p:cNvSpPr txBox="1"/>
          <p:nvPr/>
        </p:nvSpPr>
        <p:spPr>
          <a:xfrm>
            <a:off x="2639529" y="187480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44722C-DA61-4DF1-A519-A65ACB68A654}"/>
              </a:ext>
            </a:extLst>
          </p:cNvPr>
          <p:cNvCxnSpPr>
            <a:cxnSpLocks/>
            <a:stCxn id="70" idx="2"/>
            <a:endCxn id="79" idx="0"/>
          </p:cNvCxnSpPr>
          <p:nvPr/>
        </p:nvCxnSpPr>
        <p:spPr>
          <a:xfrm>
            <a:off x="1000218" y="748349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72FC5B6-15FE-45CE-9F1F-FCC2ECC272E9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2080757" y="1613140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B0B0576-E1AB-4480-A134-D2DE1891D4F6}"/>
              </a:ext>
            </a:extLst>
          </p:cNvPr>
          <p:cNvSpPr/>
          <p:nvPr/>
        </p:nvSpPr>
        <p:spPr>
          <a:xfrm flipV="1">
            <a:off x="2263127" y="2062879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E32B5E-FD02-45A4-89DF-58706F8C2AD1}"/>
              </a:ext>
            </a:extLst>
          </p:cNvPr>
          <p:cNvSpPr txBox="1"/>
          <p:nvPr/>
        </p:nvSpPr>
        <p:spPr>
          <a:xfrm>
            <a:off x="1673519" y="2532059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E534AC-0F3A-4A46-ABEF-5222FC808381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995409" y="2244134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754258C-2B15-4A6A-A972-BF5E2BEC5D36}"/>
              </a:ext>
            </a:extLst>
          </p:cNvPr>
          <p:cNvSpPr/>
          <p:nvPr/>
        </p:nvSpPr>
        <p:spPr>
          <a:xfrm flipH="1">
            <a:off x="2263127" y="2244134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0F44D7-E12E-45CA-9C1C-7C3E7998BC85}"/>
              </a:ext>
            </a:extLst>
          </p:cNvPr>
          <p:cNvSpPr txBox="1"/>
          <p:nvPr/>
        </p:nvSpPr>
        <p:spPr>
          <a:xfrm>
            <a:off x="3602442" y="1874804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F3C0A52-C865-4D97-AE88-198260B18938}"/>
              </a:ext>
            </a:extLst>
          </p:cNvPr>
          <p:cNvCxnSpPr>
            <a:cxnSpLocks/>
            <a:stCxn id="71" idx="2"/>
            <a:endCxn id="87" idx="0"/>
          </p:cNvCxnSpPr>
          <p:nvPr/>
        </p:nvCxnSpPr>
        <p:spPr>
          <a:xfrm>
            <a:off x="1000218" y="1613140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3EB1765-4FF5-4CD1-A57E-03D648F68A8D}"/>
              </a:ext>
            </a:extLst>
          </p:cNvPr>
          <p:cNvSpPr/>
          <p:nvPr/>
        </p:nvSpPr>
        <p:spPr>
          <a:xfrm flipV="1">
            <a:off x="1076351" y="2296674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8C43D3-EF29-4C7E-8003-E37A74B3C3A0}"/>
              </a:ext>
            </a:extLst>
          </p:cNvPr>
          <p:cNvSpPr txBox="1"/>
          <p:nvPr/>
        </p:nvSpPr>
        <p:spPr>
          <a:xfrm>
            <a:off x="4519347" y="18730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C559D2-33C8-4C9A-A3BF-975630B93E1E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>
            <a:off x="2080757" y="1613140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D497376-B0C5-4800-9B12-DDEA410860EF}"/>
              </a:ext>
            </a:extLst>
          </p:cNvPr>
          <p:cNvSpPr/>
          <p:nvPr/>
        </p:nvSpPr>
        <p:spPr>
          <a:xfrm flipV="1">
            <a:off x="4142975" y="2057688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CDDDCE-9E9B-4AF7-96D6-C1AA55BE8729}"/>
              </a:ext>
            </a:extLst>
          </p:cNvPr>
          <p:cNvSpPr txBox="1"/>
          <p:nvPr/>
        </p:nvSpPr>
        <p:spPr>
          <a:xfrm>
            <a:off x="715523" y="3169010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6332041-880D-4AC3-B2AD-52AE60B41677}"/>
              </a:ext>
            </a:extLst>
          </p:cNvPr>
          <p:cNvCxnSpPr>
            <a:cxnSpLocks/>
            <a:stCxn id="73" idx="2"/>
            <a:endCxn id="93" idx="0"/>
          </p:cNvCxnSpPr>
          <p:nvPr/>
        </p:nvCxnSpPr>
        <p:spPr>
          <a:xfrm flipH="1">
            <a:off x="995408" y="2901391"/>
            <a:ext cx="1" cy="267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20C9BD2-40A6-4AE5-8A3D-F5C3DEE48732}"/>
              </a:ext>
            </a:extLst>
          </p:cNvPr>
          <p:cNvSpPr/>
          <p:nvPr/>
        </p:nvSpPr>
        <p:spPr>
          <a:xfrm flipH="1">
            <a:off x="1273176" y="2910327"/>
            <a:ext cx="669006" cy="4373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F122117-826D-4729-9B73-C0963B052D49}"/>
              </a:ext>
            </a:extLst>
          </p:cNvPr>
          <p:cNvSpPr/>
          <p:nvPr/>
        </p:nvSpPr>
        <p:spPr>
          <a:xfrm flipV="1">
            <a:off x="1275292" y="1428634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CDA13C8-3172-4F02-93F8-07AD66823AA3}"/>
              </a:ext>
            </a:extLst>
          </p:cNvPr>
          <p:cNvSpPr/>
          <p:nvPr/>
        </p:nvSpPr>
        <p:spPr>
          <a:xfrm>
            <a:off x="9070431" y="1815152"/>
            <a:ext cx="857728" cy="71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DB3D16-F2BD-4892-88BE-D4C20403D7AD}"/>
              </a:ext>
            </a:extLst>
          </p:cNvPr>
          <p:cNvSpPr/>
          <p:nvPr/>
        </p:nvSpPr>
        <p:spPr>
          <a:xfrm>
            <a:off x="8007763" y="2365458"/>
            <a:ext cx="996042" cy="13167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86E19-4B21-406E-A5AA-279C99DED97A}"/>
              </a:ext>
            </a:extLst>
          </p:cNvPr>
          <p:cNvSpPr txBox="1"/>
          <p:nvPr/>
        </p:nvSpPr>
        <p:spPr>
          <a:xfrm>
            <a:off x="5536786" y="917822"/>
            <a:ext cx="14434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D’s 1 itemlist:</a:t>
            </a:r>
          </a:p>
          <a:p>
            <a:r>
              <a:rPr lang="en-US" dirty="0"/>
              <a:t>A: 4</a:t>
            </a:r>
          </a:p>
          <a:p>
            <a:r>
              <a:rPr lang="en-US" dirty="0"/>
              <a:t>B: 3</a:t>
            </a:r>
          </a:p>
          <a:p>
            <a:r>
              <a:rPr lang="en-US" dirty="0"/>
              <a:t>C: 1</a:t>
            </a:r>
          </a:p>
          <a:p>
            <a:endParaRPr lang="en-US" dirty="0"/>
          </a:p>
          <a:p>
            <a:r>
              <a:rPr lang="en-US" dirty="0"/>
              <a:t>Ordering:</a:t>
            </a:r>
          </a:p>
          <a:p>
            <a:r>
              <a:rPr lang="en-US" dirty="0"/>
              <a:t>A-B-C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0FD04-BE46-4FDE-AA08-8B5EDE544AD9}"/>
              </a:ext>
            </a:extLst>
          </p:cNvPr>
          <p:cNvSpPr txBox="1"/>
          <p:nvPr/>
        </p:nvSpPr>
        <p:spPr>
          <a:xfrm>
            <a:off x="5536786" y="379017"/>
            <a:ext cx="1595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1EBC6-47CC-4F83-AE93-15AF0A982AE8}"/>
              </a:ext>
            </a:extLst>
          </p:cNvPr>
          <p:cNvSpPr txBox="1"/>
          <p:nvPr/>
        </p:nvSpPr>
        <p:spPr>
          <a:xfrm>
            <a:off x="7867942" y="917822"/>
            <a:ext cx="2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FP-tree for D: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D5BE0EE-5506-49BE-B94B-8B88DC1550F8}"/>
              </a:ext>
            </a:extLst>
          </p:cNvPr>
          <p:cNvSpPr/>
          <p:nvPr/>
        </p:nvSpPr>
        <p:spPr>
          <a:xfrm>
            <a:off x="7011072" y="1379402"/>
            <a:ext cx="242099" cy="27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8219-D253-47EA-B2FD-39A31768904D}"/>
              </a:ext>
            </a:extLst>
          </p:cNvPr>
          <p:cNvSpPr txBox="1"/>
          <p:nvPr/>
        </p:nvSpPr>
        <p:spPr>
          <a:xfrm>
            <a:off x="8355812" y="1287238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0011D-39FB-4F63-8247-DDF2F46DDE43}"/>
              </a:ext>
            </a:extLst>
          </p:cNvPr>
          <p:cNvSpPr txBox="1"/>
          <p:nvPr/>
        </p:nvSpPr>
        <p:spPr>
          <a:xfrm>
            <a:off x="8245204" y="1869807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9BD36-C8A1-4280-826D-CF7956A200BB}"/>
              </a:ext>
            </a:extLst>
          </p:cNvPr>
          <p:cNvSpPr txBox="1"/>
          <p:nvPr/>
        </p:nvSpPr>
        <p:spPr>
          <a:xfrm>
            <a:off x="8245204" y="242620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91B7D7-225B-4350-A3D2-79E0409D426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8516272" y="2239139"/>
            <a:ext cx="4008" cy="1870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829A5-387C-457D-A7A6-01F5A4DBDE5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8520280" y="1656570"/>
            <a:ext cx="0" cy="213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0337D4-1A2E-4C35-8063-DE19B1889C94}"/>
              </a:ext>
            </a:extLst>
          </p:cNvPr>
          <p:cNvSpPr txBox="1"/>
          <p:nvPr/>
        </p:nvSpPr>
        <p:spPr>
          <a:xfrm>
            <a:off x="8245204" y="2979052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D06AA5-989E-4204-B388-E2401ED2148C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 flipH="1">
            <a:off x="8515471" y="2795540"/>
            <a:ext cx="801" cy="18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056027-4A59-4021-B44F-96102E5C3F29}"/>
              </a:ext>
            </a:extLst>
          </p:cNvPr>
          <p:cNvSpPr txBox="1"/>
          <p:nvPr/>
        </p:nvSpPr>
        <p:spPr>
          <a:xfrm>
            <a:off x="835750" y="379017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92C1B-3009-49D8-B07A-4BD5B78BC4BD}"/>
              </a:ext>
            </a:extLst>
          </p:cNvPr>
          <p:cNvSpPr txBox="1"/>
          <p:nvPr/>
        </p:nvSpPr>
        <p:spPr>
          <a:xfrm>
            <a:off x="725142" y="1243808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753B2-FDF7-48E3-932E-0FE60DEA8001}"/>
              </a:ext>
            </a:extLst>
          </p:cNvPr>
          <p:cNvSpPr txBox="1"/>
          <p:nvPr/>
        </p:nvSpPr>
        <p:spPr>
          <a:xfrm>
            <a:off x="725142" y="1874804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21B0F4-BB4B-4108-BF3C-1076471D2B48}"/>
              </a:ext>
            </a:extLst>
          </p:cNvPr>
          <p:cNvSpPr txBox="1"/>
          <p:nvPr/>
        </p:nvSpPr>
        <p:spPr>
          <a:xfrm>
            <a:off x="725142" y="2532059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FE9E1A-4677-4810-B212-1551DD74477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00218" y="748349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8B1B73-1594-41FD-8914-357C3808F8A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996210" y="1613140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47363-33F1-41DD-9E35-E26ED8A1803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995409" y="2244136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A935D8-D001-43BF-A7D9-B0059D3074CE}"/>
              </a:ext>
            </a:extLst>
          </p:cNvPr>
          <p:cNvSpPr txBox="1"/>
          <p:nvPr/>
        </p:nvSpPr>
        <p:spPr>
          <a:xfrm>
            <a:off x="1673519" y="187480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F0507D-D95A-4C45-A228-83FE30A7CFB6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1000218" y="1613140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D0FD8A7-D27F-4A10-B5DD-CE627D47CA60}"/>
              </a:ext>
            </a:extLst>
          </p:cNvPr>
          <p:cNvSpPr txBox="1"/>
          <p:nvPr/>
        </p:nvSpPr>
        <p:spPr>
          <a:xfrm>
            <a:off x="1809689" y="124380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CAC97D-80F3-4D27-887C-D85A84BD3FCC}"/>
              </a:ext>
            </a:extLst>
          </p:cNvPr>
          <p:cNvSpPr txBox="1"/>
          <p:nvPr/>
        </p:nvSpPr>
        <p:spPr>
          <a:xfrm>
            <a:off x="2639529" y="187480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05D944-AE63-4DFB-8606-ED950C80237F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>
            <a:off x="1000218" y="748349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1A4BB3-9D36-4302-B151-87A63C7911C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2080757" y="1613140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EEC326-1EFC-42A7-823F-17F841CD088E}"/>
              </a:ext>
            </a:extLst>
          </p:cNvPr>
          <p:cNvSpPr/>
          <p:nvPr/>
        </p:nvSpPr>
        <p:spPr>
          <a:xfrm flipV="1">
            <a:off x="2263127" y="2062879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A71942-D20D-46DD-A9F2-7D7E570ED104}"/>
              </a:ext>
            </a:extLst>
          </p:cNvPr>
          <p:cNvSpPr txBox="1"/>
          <p:nvPr/>
        </p:nvSpPr>
        <p:spPr>
          <a:xfrm>
            <a:off x="1673519" y="2532059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4F415E-578E-413B-A727-3F427D382D4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95409" y="2244134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D7AF1B8-43D2-4EFC-962B-39B02BDE6343}"/>
              </a:ext>
            </a:extLst>
          </p:cNvPr>
          <p:cNvSpPr/>
          <p:nvPr/>
        </p:nvSpPr>
        <p:spPr>
          <a:xfrm flipH="1">
            <a:off x="2263127" y="2244134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BA7C5B-4F22-45EB-8170-10193098ABDA}"/>
              </a:ext>
            </a:extLst>
          </p:cNvPr>
          <p:cNvSpPr txBox="1"/>
          <p:nvPr/>
        </p:nvSpPr>
        <p:spPr>
          <a:xfrm>
            <a:off x="3602442" y="1874804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D1E1DB-E6C5-49D5-AC30-8AAE5BC13E1D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1000218" y="1613140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100B220-380A-4312-8F69-76C5285FCC5F}"/>
              </a:ext>
            </a:extLst>
          </p:cNvPr>
          <p:cNvSpPr/>
          <p:nvPr/>
        </p:nvSpPr>
        <p:spPr>
          <a:xfrm flipV="1">
            <a:off x="1076351" y="2296674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223C74-6BFC-450D-A3EC-52A65CE5AA32}"/>
              </a:ext>
            </a:extLst>
          </p:cNvPr>
          <p:cNvSpPr txBox="1"/>
          <p:nvPr/>
        </p:nvSpPr>
        <p:spPr>
          <a:xfrm>
            <a:off x="4519347" y="18730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8D8020-EC85-4749-8417-5C784FA9D50A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>
            <a:off x="2080757" y="1613140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02DB60E-FC55-4562-AF49-5180834929E3}"/>
              </a:ext>
            </a:extLst>
          </p:cNvPr>
          <p:cNvSpPr/>
          <p:nvPr/>
        </p:nvSpPr>
        <p:spPr>
          <a:xfrm flipV="1">
            <a:off x="4142975" y="2057688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75868C-3BFA-4107-AEF4-5B00C68C3FEC}"/>
              </a:ext>
            </a:extLst>
          </p:cNvPr>
          <p:cNvSpPr txBox="1"/>
          <p:nvPr/>
        </p:nvSpPr>
        <p:spPr>
          <a:xfrm>
            <a:off x="715523" y="3169010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6186AF-CE07-4B25-812E-42EE7AFA3021}"/>
              </a:ext>
            </a:extLst>
          </p:cNvPr>
          <p:cNvCxnSpPr>
            <a:cxnSpLocks/>
            <a:stCxn id="36" idx="2"/>
            <a:endCxn id="59" idx="0"/>
          </p:cNvCxnSpPr>
          <p:nvPr/>
        </p:nvCxnSpPr>
        <p:spPr>
          <a:xfrm flipH="1">
            <a:off x="995408" y="2901391"/>
            <a:ext cx="1" cy="267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FE677A9-15B7-43C2-8161-EC35005CE67B}"/>
              </a:ext>
            </a:extLst>
          </p:cNvPr>
          <p:cNvSpPr/>
          <p:nvPr/>
        </p:nvSpPr>
        <p:spPr>
          <a:xfrm flipH="1">
            <a:off x="1273176" y="2910327"/>
            <a:ext cx="669006" cy="4373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F6D3196-C633-40A6-9C4F-3215C9EEA70D}"/>
              </a:ext>
            </a:extLst>
          </p:cNvPr>
          <p:cNvSpPr/>
          <p:nvPr/>
        </p:nvSpPr>
        <p:spPr>
          <a:xfrm flipV="1">
            <a:off x="1275292" y="1428634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6AC8CEA3-4E50-4D3A-9F6A-13AEBEE9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23363"/>
              </p:ext>
            </p:extLst>
          </p:nvPr>
        </p:nvGraphicFramePr>
        <p:xfrm>
          <a:off x="715523" y="4130832"/>
          <a:ext cx="9984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13">
                  <a:extLst>
                    <a:ext uri="{9D8B030D-6E8A-4147-A177-3AD203B41FA5}">
                      <a16:colId xmlns:a16="http://schemas.microsoft.com/office/drawing/2014/main" val="3244111297"/>
                    </a:ext>
                  </a:extLst>
                </a:gridCol>
                <a:gridCol w="3019371">
                  <a:extLst>
                    <a:ext uri="{9D8B030D-6E8A-4147-A177-3AD203B41FA5}">
                      <a16:colId xmlns:a16="http://schemas.microsoft.com/office/drawing/2014/main" val="2508765351"/>
                    </a:ext>
                  </a:extLst>
                </a:gridCol>
                <a:gridCol w="2533404">
                  <a:extLst>
                    <a:ext uri="{9D8B030D-6E8A-4147-A177-3AD203B41FA5}">
                      <a16:colId xmlns:a16="http://schemas.microsoft.com/office/drawing/2014/main" val="1689070752"/>
                    </a:ext>
                  </a:extLst>
                </a:gridCol>
                <a:gridCol w="3638116">
                  <a:extLst>
                    <a:ext uri="{9D8B030D-6E8A-4147-A177-3AD203B41FA5}">
                      <a16:colId xmlns:a16="http://schemas.microsoft.com/office/drawing/2014/main" val="11789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Patten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FP-tree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 Patterns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{A:4}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6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{A,B:3}, {A:2}, {B:2}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{A,B,C:1}, {A,B:1}, {A:2}, {B:1}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&lt;A:4&gt;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{A,D:4}, {B,D:3}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50447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51D2B42-73FF-4A86-AB13-12DC109B620E}"/>
              </a:ext>
            </a:extLst>
          </p:cNvPr>
          <p:cNvSpPr txBox="1"/>
          <p:nvPr/>
        </p:nvSpPr>
        <p:spPr>
          <a:xfrm>
            <a:off x="9245254" y="1869807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86D8F3-CED5-4E84-BC11-69ACAFA59060}"/>
              </a:ext>
            </a:extLst>
          </p:cNvPr>
          <p:cNvCxnSpPr>
            <a:cxnSpLocks/>
            <a:stCxn id="28" idx="2"/>
            <a:endCxn id="64" idx="0"/>
          </p:cNvCxnSpPr>
          <p:nvPr/>
        </p:nvCxnSpPr>
        <p:spPr>
          <a:xfrm>
            <a:off x="8520280" y="1656570"/>
            <a:ext cx="996042" cy="213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CDA13C8-3172-4F02-93F8-07AD66823AA3}"/>
              </a:ext>
            </a:extLst>
          </p:cNvPr>
          <p:cNvSpPr/>
          <p:nvPr/>
        </p:nvSpPr>
        <p:spPr>
          <a:xfrm>
            <a:off x="9070431" y="1815152"/>
            <a:ext cx="857728" cy="71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86E19-4B21-406E-A5AA-279C99DED97A}"/>
              </a:ext>
            </a:extLst>
          </p:cNvPr>
          <p:cNvSpPr txBox="1"/>
          <p:nvPr/>
        </p:nvSpPr>
        <p:spPr>
          <a:xfrm>
            <a:off x="5536786" y="917822"/>
            <a:ext cx="1433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C’s 1 itemlist:</a:t>
            </a:r>
          </a:p>
          <a:p>
            <a:r>
              <a:rPr lang="en-US" dirty="0"/>
              <a:t>A: 5</a:t>
            </a:r>
          </a:p>
          <a:p>
            <a:r>
              <a:rPr lang="en-US" dirty="0"/>
              <a:t>B: 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Ordering:</a:t>
            </a:r>
          </a:p>
          <a:p>
            <a:r>
              <a:rPr lang="en-US" dirty="0"/>
              <a:t>A-B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0FD04-BE46-4FDE-AA08-8B5EDE544AD9}"/>
              </a:ext>
            </a:extLst>
          </p:cNvPr>
          <p:cNvSpPr txBox="1"/>
          <p:nvPr/>
        </p:nvSpPr>
        <p:spPr>
          <a:xfrm>
            <a:off x="5536786" y="379017"/>
            <a:ext cx="1595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1EBC6-47CC-4F83-AE93-15AF0A982AE8}"/>
              </a:ext>
            </a:extLst>
          </p:cNvPr>
          <p:cNvSpPr txBox="1"/>
          <p:nvPr/>
        </p:nvSpPr>
        <p:spPr>
          <a:xfrm>
            <a:off x="7867942" y="917822"/>
            <a:ext cx="2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FP-tree for D: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D5BE0EE-5506-49BE-B94B-8B88DC1550F8}"/>
              </a:ext>
            </a:extLst>
          </p:cNvPr>
          <p:cNvSpPr/>
          <p:nvPr/>
        </p:nvSpPr>
        <p:spPr>
          <a:xfrm>
            <a:off x="7011072" y="1379402"/>
            <a:ext cx="242099" cy="27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8219-D253-47EA-B2FD-39A31768904D}"/>
              </a:ext>
            </a:extLst>
          </p:cNvPr>
          <p:cNvSpPr txBox="1"/>
          <p:nvPr/>
        </p:nvSpPr>
        <p:spPr>
          <a:xfrm>
            <a:off x="8355812" y="1287238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0011D-39FB-4F63-8247-DDF2F46DDE43}"/>
              </a:ext>
            </a:extLst>
          </p:cNvPr>
          <p:cNvSpPr txBox="1"/>
          <p:nvPr/>
        </p:nvSpPr>
        <p:spPr>
          <a:xfrm>
            <a:off x="8245204" y="1869807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9BD36-C8A1-4280-826D-CF7956A200BB}"/>
              </a:ext>
            </a:extLst>
          </p:cNvPr>
          <p:cNvSpPr txBox="1"/>
          <p:nvPr/>
        </p:nvSpPr>
        <p:spPr>
          <a:xfrm>
            <a:off x="8245204" y="242620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91B7D7-225B-4350-A3D2-79E0409D426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8516272" y="2239139"/>
            <a:ext cx="4008" cy="1870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829A5-387C-457D-A7A6-01F5A4DBDE5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8520280" y="1656570"/>
            <a:ext cx="0" cy="213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056027-4A59-4021-B44F-96102E5C3F29}"/>
              </a:ext>
            </a:extLst>
          </p:cNvPr>
          <p:cNvSpPr txBox="1"/>
          <p:nvPr/>
        </p:nvSpPr>
        <p:spPr>
          <a:xfrm>
            <a:off x="835750" y="379017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92C1B-3009-49D8-B07A-4BD5B78BC4BD}"/>
              </a:ext>
            </a:extLst>
          </p:cNvPr>
          <p:cNvSpPr txBox="1"/>
          <p:nvPr/>
        </p:nvSpPr>
        <p:spPr>
          <a:xfrm>
            <a:off x="725142" y="1243808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753B2-FDF7-48E3-932E-0FE60DEA8001}"/>
              </a:ext>
            </a:extLst>
          </p:cNvPr>
          <p:cNvSpPr txBox="1"/>
          <p:nvPr/>
        </p:nvSpPr>
        <p:spPr>
          <a:xfrm>
            <a:off x="725142" y="1874804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21B0F4-BB4B-4108-BF3C-1076471D2B48}"/>
              </a:ext>
            </a:extLst>
          </p:cNvPr>
          <p:cNvSpPr txBox="1"/>
          <p:nvPr/>
        </p:nvSpPr>
        <p:spPr>
          <a:xfrm>
            <a:off x="725142" y="2532059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FE9E1A-4677-4810-B212-1551DD74477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00218" y="748349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8B1B73-1594-41FD-8914-357C3808F8A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996210" y="1613140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47363-33F1-41DD-9E35-E26ED8A1803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995409" y="2244136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A935D8-D001-43BF-A7D9-B0059D3074CE}"/>
              </a:ext>
            </a:extLst>
          </p:cNvPr>
          <p:cNvSpPr txBox="1"/>
          <p:nvPr/>
        </p:nvSpPr>
        <p:spPr>
          <a:xfrm>
            <a:off x="1673519" y="187480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F0507D-D95A-4C45-A228-83FE30A7CFB6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1000218" y="1613140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D0FD8A7-D27F-4A10-B5DD-CE627D47CA60}"/>
              </a:ext>
            </a:extLst>
          </p:cNvPr>
          <p:cNvSpPr txBox="1"/>
          <p:nvPr/>
        </p:nvSpPr>
        <p:spPr>
          <a:xfrm>
            <a:off x="1809689" y="124380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CAC97D-80F3-4D27-887C-D85A84BD3FCC}"/>
              </a:ext>
            </a:extLst>
          </p:cNvPr>
          <p:cNvSpPr txBox="1"/>
          <p:nvPr/>
        </p:nvSpPr>
        <p:spPr>
          <a:xfrm>
            <a:off x="2639529" y="187480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05D944-AE63-4DFB-8606-ED950C80237F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>
            <a:off x="1000218" y="748349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1A4BB3-9D36-4302-B151-87A63C7911C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2080757" y="1613140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EEC326-1EFC-42A7-823F-17F841CD088E}"/>
              </a:ext>
            </a:extLst>
          </p:cNvPr>
          <p:cNvSpPr/>
          <p:nvPr/>
        </p:nvSpPr>
        <p:spPr>
          <a:xfrm flipV="1">
            <a:off x="2263127" y="2062879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A71942-D20D-46DD-A9F2-7D7E570ED104}"/>
              </a:ext>
            </a:extLst>
          </p:cNvPr>
          <p:cNvSpPr txBox="1"/>
          <p:nvPr/>
        </p:nvSpPr>
        <p:spPr>
          <a:xfrm>
            <a:off x="1673519" y="2532059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4F415E-578E-413B-A727-3F427D382D4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95409" y="2244134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D7AF1B8-43D2-4EFC-962B-39B02BDE6343}"/>
              </a:ext>
            </a:extLst>
          </p:cNvPr>
          <p:cNvSpPr/>
          <p:nvPr/>
        </p:nvSpPr>
        <p:spPr>
          <a:xfrm flipH="1">
            <a:off x="2263127" y="2244134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BA7C5B-4F22-45EB-8170-10193098ABDA}"/>
              </a:ext>
            </a:extLst>
          </p:cNvPr>
          <p:cNvSpPr txBox="1"/>
          <p:nvPr/>
        </p:nvSpPr>
        <p:spPr>
          <a:xfrm>
            <a:off x="3602442" y="1874804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D1E1DB-E6C5-49D5-AC30-8AAE5BC13E1D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1000218" y="1613140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100B220-380A-4312-8F69-76C5285FCC5F}"/>
              </a:ext>
            </a:extLst>
          </p:cNvPr>
          <p:cNvSpPr/>
          <p:nvPr/>
        </p:nvSpPr>
        <p:spPr>
          <a:xfrm flipV="1">
            <a:off x="1076351" y="2296674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223C74-6BFC-450D-A3EC-52A65CE5AA32}"/>
              </a:ext>
            </a:extLst>
          </p:cNvPr>
          <p:cNvSpPr txBox="1"/>
          <p:nvPr/>
        </p:nvSpPr>
        <p:spPr>
          <a:xfrm>
            <a:off x="4519347" y="18730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8D8020-EC85-4749-8417-5C784FA9D50A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>
            <a:off x="2080757" y="1613140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02DB60E-FC55-4562-AF49-5180834929E3}"/>
              </a:ext>
            </a:extLst>
          </p:cNvPr>
          <p:cNvSpPr/>
          <p:nvPr/>
        </p:nvSpPr>
        <p:spPr>
          <a:xfrm flipV="1">
            <a:off x="4142975" y="2057688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75868C-3BFA-4107-AEF4-5B00C68C3FEC}"/>
              </a:ext>
            </a:extLst>
          </p:cNvPr>
          <p:cNvSpPr txBox="1"/>
          <p:nvPr/>
        </p:nvSpPr>
        <p:spPr>
          <a:xfrm>
            <a:off x="715523" y="3169010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6186AF-CE07-4B25-812E-42EE7AFA3021}"/>
              </a:ext>
            </a:extLst>
          </p:cNvPr>
          <p:cNvCxnSpPr>
            <a:cxnSpLocks/>
            <a:stCxn id="36" idx="2"/>
            <a:endCxn id="59" idx="0"/>
          </p:cNvCxnSpPr>
          <p:nvPr/>
        </p:nvCxnSpPr>
        <p:spPr>
          <a:xfrm flipH="1">
            <a:off x="995408" y="2901391"/>
            <a:ext cx="1" cy="267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FE677A9-15B7-43C2-8161-EC35005CE67B}"/>
              </a:ext>
            </a:extLst>
          </p:cNvPr>
          <p:cNvSpPr/>
          <p:nvPr/>
        </p:nvSpPr>
        <p:spPr>
          <a:xfrm flipH="1">
            <a:off x="1273176" y="2910327"/>
            <a:ext cx="669006" cy="4373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F6D3196-C633-40A6-9C4F-3215C9EEA70D}"/>
              </a:ext>
            </a:extLst>
          </p:cNvPr>
          <p:cNvSpPr/>
          <p:nvPr/>
        </p:nvSpPr>
        <p:spPr>
          <a:xfrm flipV="1">
            <a:off x="1275292" y="1428634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6AC8CEA3-4E50-4D3A-9F6A-13AEBEE9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51029"/>
              </p:ext>
            </p:extLst>
          </p:nvPr>
        </p:nvGraphicFramePr>
        <p:xfrm>
          <a:off x="715523" y="4130832"/>
          <a:ext cx="9984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13">
                  <a:extLst>
                    <a:ext uri="{9D8B030D-6E8A-4147-A177-3AD203B41FA5}">
                      <a16:colId xmlns:a16="http://schemas.microsoft.com/office/drawing/2014/main" val="3244111297"/>
                    </a:ext>
                  </a:extLst>
                </a:gridCol>
                <a:gridCol w="3019371">
                  <a:extLst>
                    <a:ext uri="{9D8B030D-6E8A-4147-A177-3AD203B41FA5}">
                      <a16:colId xmlns:a16="http://schemas.microsoft.com/office/drawing/2014/main" val="2508765351"/>
                    </a:ext>
                  </a:extLst>
                </a:gridCol>
                <a:gridCol w="2533404">
                  <a:extLst>
                    <a:ext uri="{9D8B030D-6E8A-4147-A177-3AD203B41FA5}">
                      <a16:colId xmlns:a16="http://schemas.microsoft.com/office/drawing/2014/main" val="1689070752"/>
                    </a:ext>
                  </a:extLst>
                </a:gridCol>
                <a:gridCol w="3638116">
                  <a:extLst>
                    <a:ext uri="{9D8B030D-6E8A-4147-A177-3AD203B41FA5}">
                      <a16:colId xmlns:a16="http://schemas.microsoft.com/office/drawing/2014/main" val="11789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Patten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FP-tree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 Patterns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{A:4}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6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{A,B:3}, {A:2}, {B:2}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&lt;A:5, B:3&gt;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{A,C:5}, {B,C:5}, {A,B,C:3}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{A,B,C:1}, {A,B:1}, {A:2}, {B:1}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&lt;A:4&gt;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{A,D:4}, {B,D:3}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50447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51D2B42-73FF-4A86-AB13-12DC109B620E}"/>
              </a:ext>
            </a:extLst>
          </p:cNvPr>
          <p:cNvSpPr txBox="1"/>
          <p:nvPr/>
        </p:nvSpPr>
        <p:spPr>
          <a:xfrm>
            <a:off x="9245254" y="1869807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86D8F3-CED5-4E84-BC11-69ACAFA59060}"/>
              </a:ext>
            </a:extLst>
          </p:cNvPr>
          <p:cNvCxnSpPr>
            <a:cxnSpLocks/>
            <a:stCxn id="28" idx="2"/>
            <a:endCxn id="64" idx="0"/>
          </p:cNvCxnSpPr>
          <p:nvPr/>
        </p:nvCxnSpPr>
        <p:spPr>
          <a:xfrm>
            <a:off x="8520280" y="1656570"/>
            <a:ext cx="996042" cy="213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1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2286E19-4B21-406E-A5AA-279C99DED97A}"/>
              </a:ext>
            </a:extLst>
          </p:cNvPr>
          <p:cNvSpPr txBox="1"/>
          <p:nvPr/>
        </p:nvSpPr>
        <p:spPr>
          <a:xfrm>
            <a:off x="5536786" y="917822"/>
            <a:ext cx="14254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B’s 1 itemlist:</a:t>
            </a:r>
          </a:p>
          <a:p>
            <a:r>
              <a:rPr lang="en-US" dirty="0"/>
              <a:t>A: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Ordering:</a:t>
            </a:r>
          </a:p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0FD04-BE46-4FDE-AA08-8B5EDE544AD9}"/>
              </a:ext>
            </a:extLst>
          </p:cNvPr>
          <p:cNvSpPr txBox="1"/>
          <p:nvPr/>
        </p:nvSpPr>
        <p:spPr>
          <a:xfrm>
            <a:off x="5536786" y="379017"/>
            <a:ext cx="1595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61EBC6-47CC-4F83-AE93-15AF0A982AE8}"/>
              </a:ext>
            </a:extLst>
          </p:cNvPr>
          <p:cNvSpPr txBox="1"/>
          <p:nvPr/>
        </p:nvSpPr>
        <p:spPr>
          <a:xfrm>
            <a:off x="7867942" y="917822"/>
            <a:ext cx="2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FP-tree for D: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D5BE0EE-5506-49BE-B94B-8B88DC1550F8}"/>
              </a:ext>
            </a:extLst>
          </p:cNvPr>
          <p:cNvSpPr/>
          <p:nvPr/>
        </p:nvSpPr>
        <p:spPr>
          <a:xfrm>
            <a:off x="7011072" y="1379402"/>
            <a:ext cx="242099" cy="277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8219-D253-47EA-B2FD-39A31768904D}"/>
              </a:ext>
            </a:extLst>
          </p:cNvPr>
          <p:cNvSpPr txBox="1"/>
          <p:nvPr/>
        </p:nvSpPr>
        <p:spPr>
          <a:xfrm>
            <a:off x="8355812" y="1287238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0011D-39FB-4F63-8247-DDF2F46DDE43}"/>
              </a:ext>
            </a:extLst>
          </p:cNvPr>
          <p:cNvSpPr txBox="1"/>
          <p:nvPr/>
        </p:nvSpPr>
        <p:spPr>
          <a:xfrm>
            <a:off x="8245204" y="1869807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D829A5-387C-457D-A7A6-01F5A4DBDE5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8520280" y="1656570"/>
            <a:ext cx="0" cy="2132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056027-4A59-4021-B44F-96102E5C3F29}"/>
              </a:ext>
            </a:extLst>
          </p:cNvPr>
          <p:cNvSpPr txBox="1"/>
          <p:nvPr/>
        </p:nvSpPr>
        <p:spPr>
          <a:xfrm>
            <a:off x="835750" y="379017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92C1B-3009-49D8-B07A-4BD5B78BC4BD}"/>
              </a:ext>
            </a:extLst>
          </p:cNvPr>
          <p:cNvSpPr txBox="1"/>
          <p:nvPr/>
        </p:nvSpPr>
        <p:spPr>
          <a:xfrm>
            <a:off x="725142" y="1243808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753B2-FDF7-48E3-932E-0FE60DEA8001}"/>
              </a:ext>
            </a:extLst>
          </p:cNvPr>
          <p:cNvSpPr txBox="1"/>
          <p:nvPr/>
        </p:nvSpPr>
        <p:spPr>
          <a:xfrm>
            <a:off x="725142" y="1874804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21B0F4-BB4B-4108-BF3C-1076471D2B48}"/>
              </a:ext>
            </a:extLst>
          </p:cNvPr>
          <p:cNvSpPr txBox="1"/>
          <p:nvPr/>
        </p:nvSpPr>
        <p:spPr>
          <a:xfrm>
            <a:off x="725142" y="2532059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FE9E1A-4677-4810-B212-1551DD74477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00218" y="748349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8B1B73-1594-41FD-8914-357C3808F8A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996210" y="1613140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47363-33F1-41DD-9E35-E26ED8A1803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995409" y="2244136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A935D8-D001-43BF-A7D9-B0059D3074CE}"/>
              </a:ext>
            </a:extLst>
          </p:cNvPr>
          <p:cNvSpPr txBox="1"/>
          <p:nvPr/>
        </p:nvSpPr>
        <p:spPr>
          <a:xfrm>
            <a:off x="1673519" y="187480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F0507D-D95A-4C45-A228-83FE30A7CFB6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1000218" y="1613140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D0FD8A7-D27F-4A10-B5DD-CE627D47CA60}"/>
              </a:ext>
            </a:extLst>
          </p:cNvPr>
          <p:cNvSpPr txBox="1"/>
          <p:nvPr/>
        </p:nvSpPr>
        <p:spPr>
          <a:xfrm>
            <a:off x="1809689" y="124380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CAC97D-80F3-4D27-887C-D85A84BD3FCC}"/>
              </a:ext>
            </a:extLst>
          </p:cNvPr>
          <p:cNvSpPr txBox="1"/>
          <p:nvPr/>
        </p:nvSpPr>
        <p:spPr>
          <a:xfrm>
            <a:off x="2639529" y="187480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05D944-AE63-4DFB-8606-ED950C80237F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>
            <a:off x="1000218" y="748349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1A4BB3-9D36-4302-B151-87A63C7911C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2080757" y="1613140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EEC326-1EFC-42A7-823F-17F841CD088E}"/>
              </a:ext>
            </a:extLst>
          </p:cNvPr>
          <p:cNvSpPr/>
          <p:nvPr/>
        </p:nvSpPr>
        <p:spPr>
          <a:xfrm flipV="1">
            <a:off x="2263127" y="2062879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A71942-D20D-46DD-A9F2-7D7E570ED104}"/>
              </a:ext>
            </a:extLst>
          </p:cNvPr>
          <p:cNvSpPr txBox="1"/>
          <p:nvPr/>
        </p:nvSpPr>
        <p:spPr>
          <a:xfrm>
            <a:off x="1673519" y="2532059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4F415E-578E-413B-A727-3F427D382D4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95409" y="2244134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D7AF1B8-43D2-4EFC-962B-39B02BDE6343}"/>
              </a:ext>
            </a:extLst>
          </p:cNvPr>
          <p:cNvSpPr/>
          <p:nvPr/>
        </p:nvSpPr>
        <p:spPr>
          <a:xfrm flipH="1">
            <a:off x="2263127" y="2244134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BA7C5B-4F22-45EB-8170-10193098ABDA}"/>
              </a:ext>
            </a:extLst>
          </p:cNvPr>
          <p:cNvSpPr txBox="1"/>
          <p:nvPr/>
        </p:nvSpPr>
        <p:spPr>
          <a:xfrm>
            <a:off x="3602442" y="1874804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D1E1DB-E6C5-49D5-AC30-8AAE5BC13E1D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1000218" y="1613140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100B220-380A-4312-8F69-76C5285FCC5F}"/>
              </a:ext>
            </a:extLst>
          </p:cNvPr>
          <p:cNvSpPr/>
          <p:nvPr/>
        </p:nvSpPr>
        <p:spPr>
          <a:xfrm flipV="1">
            <a:off x="1076351" y="2296674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223C74-6BFC-450D-A3EC-52A65CE5AA32}"/>
              </a:ext>
            </a:extLst>
          </p:cNvPr>
          <p:cNvSpPr txBox="1"/>
          <p:nvPr/>
        </p:nvSpPr>
        <p:spPr>
          <a:xfrm>
            <a:off x="4519347" y="18730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8D8020-EC85-4749-8417-5C784FA9D50A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>
            <a:off x="2080757" y="1613140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02DB60E-FC55-4562-AF49-5180834929E3}"/>
              </a:ext>
            </a:extLst>
          </p:cNvPr>
          <p:cNvSpPr/>
          <p:nvPr/>
        </p:nvSpPr>
        <p:spPr>
          <a:xfrm flipV="1">
            <a:off x="4142975" y="2057688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75868C-3BFA-4107-AEF4-5B00C68C3FEC}"/>
              </a:ext>
            </a:extLst>
          </p:cNvPr>
          <p:cNvSpPr txBox="1"/>
          <p:nvPr/>
        </p:nvSpPr>
        <p:spPr>
          <a:xfrm>
            <a:off x="715523" y="3169010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6186AF-CE07-4B25-812E-42EE7AFA3021}"/>
              </a:ext>
            </a:extLst>
          </p:cNvPr>
          <p:cNvCxnSpPr>
            <a:cxnSpLocks/>
            <a:stCxn id="36" idx="2"/>
            <a:endCxn id="59" idx="0"/>
          </p:cNvCxnSpPr>
          <p:nvPr/>
        </p:nvCxnSpPr>
        <p:spPr>
          <a:xfrm flipH="1">
            <a:off x="995408" y="2901391"/>
            <a:ext cx="1" cy="267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FE677A9-15B7-43C2-8161-EC35005CE67B}"/>
              </a:ext>
            </a:extLst>
          </p:cNvPr>
          <p:cNvSpPr/>
          <p:nvPr/>
        </p:nvSpPr>
        <p:spPr>
          <a:xfrm flipH="1">
            <a:off x="1273176" y="2910327"/>
            <a:ext cx="669006" cy="4373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F6D3196-C633-40A6-9C4F-3215C9EEA70D}"/>
              </a:ext>
            </a:extLst>
          </p:cNvPr>
          <p:cNvSpPr/>
          <p:nvPr/>
        </p:nvSpPr>
        <p:spPr>
          <a:xfrm flipV="1">
            <a:off x="1275292" y="1428634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6AC8CEA3-4E50-4D3A-9F6A-13AEBEE9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16485"/>
              </p:ext>
            </p:extLst>
          </p:nvPr>
        </p:nvGraphicFramePr>
        <p:xfrm>
          <a:off x="715523" y="4130832"/>
          <a:ext cx="9984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13">
                  <a:extLst>
                    <a:ext uri="{9D8B030D-6E8A-4147-A177-3AD203B41FA5}">
                      <a16:colId xmlns:a16="http://schemas.microsoft.com/office/drawing/2014/main" val="3244111297"/>
                    </a:ext>
                  </a:extLst>
                </a:gridCol>
                <a:gridCol w="3019371">
                  <a:extLst>
                    <a:ext uri="{9D8B030D-6E8A-4147-A177-3AD203B41FA5}">
                      <a16:colId xmlns:a16="http://schemas.microsoft.com/office/drawing/2014/main" val="2508765351"/>
                    </a:ext>
                  </a:extLst>
                </a:gridCol>
                <a:gridCol w="2533404">
                  <a:extLst>
                    <a:ext uri="{9D8B030D-6E8A-4147-A177-3AD203B41FA5}">
                      <a16:colId xmlns:a16="http://schemas.microsoft.com/office/drawing/2014/main" val="1689070752"/>
                    </a:ext>
                  </a:extLst>
                </a:gridCol>
                <a:gridCol w="3638116">
                  <a:extLst>
                    <a:ext uri="{9D8B030D-6E8A-4147-A177-3AD203B41FA5}">
                      <a16:colId xmlns:a16="http://schemas.microsoft.com/office/drawing/2014/main" val="11789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Patten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FP-tree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 Patterns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{A:4}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&lt;A:4&gt;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{A,B:4}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6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{A,B:3}, {A:2}, {B:2}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&lt;A:5, B:3&gt;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{A,C:5}, {B,C:5}, {A,B,C:3}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{A,B,C:1}, {A,B:1}, {A:2}, {B:1}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&lt;A:4&gt;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{A,D:4}, {B,D:3}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2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2</a:t>
            </a:r>
            <a:r>
              <a:rPr lang="en-US" baseline="30000" dirty="0"/>
              <a:t>nd</a:t>
            </a:r>
            <a:r>
              <a:rPr lang="en-US" dirty="0"/>
              <a:t> frequent itemlist: A, D</a:t>
            </a:r>
          </a:p>
        </p:txBody>
      </p:sp>
    </p:spTree>
    <p:extLst>
      <p:ext uri="{BB962C8B-B14F-4D97-AF65-F5344CB8AC3E}">
        <p14:creationId xmlns:p14="http://schemas.microsoft.com/office/powerpoint/2010/main" val="350105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395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3</a:t>
            </a:r>
            <a:r>
              <a:rPr lang="en-US" baseline="30000" dirty="0"/>
              <a:t>rd</a:t>
            </a:r>
            <a:r>
              <a:rPr lang="en-US" dirty="0"/>
              <a:t> frequent itemlist: B,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73A5C-87AD-4635-AD9F-63A4A3BD8F07}"/>
              </a:ext>
            </a:extLst>
          </p:cNvPr>
          <p:cNvSpPr txBox="1"/>
          <p:nvPr/>
        </p:nvSpPr>
        <p:spPr>
          <a:xfrm>
            <a:off x="7419482" y="2428672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C75E-9550-46B7-A12C-96120E0E0D39}"/>
              </a:ext>
            </a:extLst>
          </p:cNvPr>
          <p:cNvSpPr txBox="1"/>
          <p:nvPr/>
        </p:nvSpPr>
        <p:spPr>
          <a:xfrm>
            <a:off x="824932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A84508-C37A-4CAA-88FD-07D12F11AC1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610011" y="1933213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E992E0-463D-4EEE-AFB0-F3B92E2AABE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690550" y="2798004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011F28-970F-4232-9FE5-A1B82B9D429B}"/>
              </a:ext>
            </a:extLst>
          </p:cNvPr>
          <p:cNvSpPr/>
          <p:nvPr/>
        </p:nvSpPr>
        <p:spPr>
          <a:xfrm flipV="1">
            <a:off x="7872920" y="3247743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AF72CE1-5B29-46DB-AE96-B39AB1961A86}"/>
              </a:ext>
            </a:extLst>
          </p:cNvPr>
          <p:cNvSpPr/>
          <p:nvPr/>
        </p:nvSpPr>
        <p:spPr>
          <a:xfrm flipV="1">
            <a:off x="6885085" y="2613498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419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4</a:t>
            </a:r>
            <a:r>
              <a:rPr lang="en-US" baseline="30000" dirty="0"/>
              <a:t>th</a:t>
            </a:r>
            <a:r>
              <a:rPr lang="en-US" dirty="0"/>
              <a:t> frequent itemlist: A, B,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73A5C-87AD-4635-AD9F-63A4A3BD8F07}"/>
              </a:ext>
            </a:extLst>
          </p:cNvPr>
          <p:cNvSpPr txBox="1"/>
          <p:nvPr/>
        </p:nvSpPr>
        <p:spPr>
          <a:xfrm>
            <a:off x="7419482" y="2428672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C75E-9550-46B7-A12C-96120E0E0D39}"/>
              </a:ext>
            </a:extLst>
          </p:cNvPr>
          <p:cNvSpPr txBox="1"/>
          <p:nvPr/>
        </p:nvSpPr>
        <p:spPr>
          <a:xfrm>
            <a:off x="824932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A84508-C37A-4CAA-88FD-07D12F11AC1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610011" y="1933213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E992E0-463D-4EEE-AFB0-F3B92E2AABE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690550" y="2798004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011F28-970F-4232-9FE5-A1B82B9D429B}"/>
              </a:ext>
            </a:extLst>
          </p:cNvPr>
          <p:cNvSpPr/>
          <p:nvPr/>
        </p:nvSpPr>
        <p:spPr>
          <a:xfrm flipV="1">
            <a:off x="7872920" y="3247743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6C24D-2F56-40BE-AA25-E1A229778B35}"/>
              </a:ext>
            </a:extLst>
          </p:cNvPr>
          <p:cNvSpPr txBox="1"/>
          <p:nvPr/>
        </p:nvSpPr>
        <p:spPr>
          <a:xfrm>
            <a:off x="7283312" y="3716923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C9732-120B-48F5-9D0F-39CCB7A35B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05202" y="3428998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AECF77-76BB-4F4E-92FA-9C3A3C3DFDB9}"/>
              </a:ext>
            </a:extLst>
          </p:cNvPr>
          <p:cNvSpPr/>
          <p:nvPr/>
        </p:nvSpPr>
        <p:spPr>
          <a:xfrm flipH="1">
            <a:off x="7872920" y="3428998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EB3F276-B54E-4846-8BFB-2306F6698E9F}"/>
              </a:ext>
            </a:extLst>
          </p:cNvPr>
          <p:cNvSpPr/>
          <p:nvPr/>
        </p:nvSpPr>
        <p:spPr>
          <a:xfrm flipV="1">
            <a:off x="6885085" y="2613498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391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5</a:t>
            </a:r>
            <a:r>
              <a:rPr lang="en-US" baseline="30000" dirty="0"/>
              <a:t>th</a:t>
            </a:r>
            <a:r>
              <a:rPr lang="en-US" dirty="0"/>
              <a:t> frequent itemlist: A,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73A5C-87AD-4635-AD9F-63A4A3BD8F07}"/>
              </a:ext>
            </a:extLst>
          </p:cNvPr>
          <p:cNvSpPr txBox="1"/>
          <p:nvPr/>
        </p:nvSpPr>
        <p:spPr>
          <a:xfrm>
            <a:off x="7419482" y="2428672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C75E-9550-46B7-A12C-96120E0E0D39}"/>
              </a:ext>
            </a:extLst>
          </p:cNvPr>
          <p:cNvSpPr txBox="1"/>
          <p:nvPr/>
        </p:nvSpPr>
        <p:spPr>
          <a:xfrm>
            <a:off x="824932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A84508-C37A-4CAA-88FD-07D12F11AC1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610011" y="1933213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E992E0-463D-4EEE-AFB0-F3B92E2AABE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690550" y="2798004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011F28-970F-4232-9FE5-A1B82B9D429B}"/>
              </a:ext>
            </a:extLst>
          </p:cNvPr>
          <p:cNvSpPr/>
          <p:nvPr/>
        </p:nvSpPr>
        <p:spPr>
          <a:xfrm flipV="1">
            <a:off x="7872920" y="3247743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6C24D-2F56-40BE-AA25-E1A229778B35}"/>
              </a:ext>
            </a:extLst>
          </p:cNvPr>
          <p:cNvSpPr txBox="1"/>
          <p:nvPr/>
        </p:nvSpPr>
        <p:spPr>
          <a:xfrm>
            <a:off x="7283312" y="3716923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C9732-120B-48F5-9D0F-39CCB7A35B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05202" y="3428998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AECF77-76BB-4F4E-92FA-9C3A3C3DFDB9}"/>
              </a:ext>
            </a:extLst>
          </p:cNvPr>
          <p:cNvSpPr/>
          <p:nvPr/>
        </p:nvSpPr>
        <p:spPr>
          <a:xfrm flipH="1">
            <a:off x="7872920" y="3428998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5BA0B7-3326-4CAC-9055-ACA2D9E70AE3}"/>
              </a:ext>
            </a:extLst>
          </p:cNvPr>
          <p:cNvSpPr txBox="1"/>
          <p:nvPr/>
        </p:nvSpPr>
        <p:spPr>
          <a:xfrm>
            <a:off x="9212235" y="3059668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34911-0515-429F-98B6-FA6DB24DB36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6610011" y="2798004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BB2DE7-E7C4-46C5-AC26-0B6E4A45D7A2}"/>
              </a:ext>
            </a:extLst>
          </p:cNvPr>
          <p:cNvSpPr/>
          <p:nvPr/>
        </p:nvSpPr>
        <p:spPr>
          <a:xfrm flipV="1">
            <a:off x="6686144" y="3481538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38C945-90C0-4D4C-A79B-9ED053CE096B}"/>
              </a:ext>
            </a:extLst>
          </p:cNvPr>
          <p:cNvSpPr/>
          <p:nvPr/>
        </p:nvSpPr>
        <p:spPr>
          <a:xfrm flipV="1">
            <a:off x="6885085" y="2613498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391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6</a:t>
            </a:r>
            <a:r>
              <a:rPr lang="en-US" baseline="30000" dirty="0"/>
              <a:t>th</a:t>
            </a:r>
            <a:r>
              <a:rPr lang="en-US" dirty="0"/>
              <a:t> frequent itemlist: B,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73A5C-87AD-4635-AD9F-63A4A3BD8F07}"/>
              </a:ext>
            </a:extLst>
          </p:cNvPr>
          <p:cNvSpPr txBox="1"/>
          <p:nvPr/>
        </p:nvSpPr>
        <p:spPr>
          <a:xfrm>
            <a:off x="7419482" y="2428672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C75E-9550-46B7-A12C-96120E0E0D39}"/>
              </a:ext>
            </a:extLst>
          </p:cNvPr>
          <p:cNvSpPr txBox="1"/>
          <p:nvPr/>
        </p:nvSpPr>
        <p:spPr>
          <a:xfrm>
            <a:off x="824932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A84508-C37A-4CAA-88FD-07D12F11AC1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610011" y="1933213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E992E0-463D-4EEE-AFB0-F3B92E2AABE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690550" y="2798004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011F28-970F-4232-9FE5-A1B82B9D429B}"/>
              </a:ext>
            </a:extLst>
          </p:cNvPr>
          <p:cNvSpPr/>
          <p:nvPr/>
        </p:nvSpPr>
        <p:spPr>
          <a:xfrm flipV="1">
            <a:off x="7872920" y="3247743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6C24D-2F56-40BE-AA25-E1A229778B35}"/>
              </a:ext>
            </a:extLst>
          </p:cNvPr>
          <p:cNvSpPr txBox="1"/>
          <p:nvPr/>
        </p:nvSpPr>
        <p:spPr>
          <a:xfrm>
            <a:off x="7283312" y="3716923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C9732-120B-48F5-9D0F-39CCB7A35B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05202" y="3428998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AECF77-76BB-4F4E-92FA-9C3A3C3DFDB9}"/>
              </a:ext>
            </a:extLst>
          </p:cNvPr>
          <p:cNvSpPr/>
          <p:nvPr/>
        </p:nvSpPr>
        <p:spPr>
          <a:xfrm flipH="1">
            <a:off x="7872920" y="3428998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5BA0B7-3326-4CAC-9055-ACA2D9E70AE3}"/>
              </a:ext>
            </a:extLst>
          </p:cNvPr>
          <p:cNvSpPr txBox="1"/>
          <p:nvPr/>
        </p:nvSpPr>
        <p:spPr>
          <a:xfrm>
            <a:off x="9212235" y="3059668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34911-0515-429F-98B6-FA6DB24DB36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6610011" y="2798004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BB2DE7-E7C4-46C5-AC26-0B6E4A45D7A2}"/>
              </a:ext>
            </a:extLst>
          </p:cNvPr>
          <p:cNvSpPr/>
          <p:nvPr/>
        </p:nvSpPr>
        <p:spPr>
          <a:xfrm flipV="1">
            <a:off x="6686144" y="3481538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2DF2BB-0A51-41AE-A7E0-EDD36543705A}"/>
              </a:ext>
            </a:extLst>
          </p:cNvPr>
          <p:cNvSpPr txBox="1"/>
          <p:nvPr/>
        </p:nvSpPr>
        <p:spPr>
          <a:xfrm>
            <a:off x="10129140" y="3057887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2830B0-4FD3-45D5-A5D2-8E9CE9DC2BEF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7690550" y="2798004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9E447C8-D1EA-4735-9BEF-EBC77A91C2C0}"/>
              </a:ext>
            </a:extLst>
          </p:cNvPr>
          <p:cNvSpPr/>
          <p:nvPr/>
        </p:nvSpPr>
        <p:spPr>
          <a:xfrm flipV="1">
            <a:off x="9752768" y="3242552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21D6562-D074-4B00-9BAF-24B63925376A}"/>
              </a:ext>
            </a:extLst>
          </p:cNvPr>
          <p:cNvSpPr/>
          <p:nvPr/>
        </p:nvSpPr>
        <p:spPr>
          <a:xfrm flipV="1">
            <a:off x="6885085" y="2613498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391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7</a:t>
            </a:r>
            <a:r>
              <a:rPr lang="en-US" baseline="30000" dirty="0"/>
              <a:t>th</a:t>
            </a:r>
            <a:r>
              <a:rPr lang="en-US" dirty="0"/>
              <a:t> frequent itemlist: A,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73A5C-87AD-4635-AD9F-63A4A3BD8F07}"/>
              </a:ext>
            </a:extLst>
          </p:cNvPr>
          <p:cNvSpPr txBox="1"/>
          <p:nvPr/>
        </p:nvSpPr>
        <p:spPr>
          <a:xfrm>
            <a:off x="7419482" y="2428672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C75E-9550-46B7-A12C-96120E0E0D39}"/>
              </a:ext>
            </a:extLst>
          </p:cNvPr>
          <p:cNvSpPr txBox="1"/>
          <p:nvPr/>
        </p:nvSpPr>
        <p:spPr>
          <a:xfrm>
            <a:off x="824932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A84508-C37A-4CAA-88FD-07D12F11AC1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610011" y="1933213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E992E0-463D-4EEE-AFB0-F3B92E2AABE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690550" y="2798004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011F28-970F-4232-9FE5-A1B82B9D429B}"/>
              </a:ext>
            </a:extLst>
          </p:cNvPr>
          <p:cNvSpPr/>
          <p:nvPr/>
        </p:nvSpPr>
        <p:spPr>
          <a:xfrm flipV="1">
            <a:off x="7872920" y="3247743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6C24D-2F56-40BE-AA25-E1A229778B35}"/>
              </a:ext>
            </a:extLst>
          </p:cNvPr>
          <p:cNvSpPr txBox="1"/>
          <p:nvPr/>
        </p:nvSpPr>
        <p:spPr>
          <a:xfrm>
            <a:off x="7283312" y="3716923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C9732-120B-48F5-9D0F-39CCB7A35B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05202" y="3428998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AECF77-76BB-4F4E-92FA-9C3A3C3DFDB9}"/>
              </a:ext>
            </a:extLst>
          </p:cNvPr>
          <p:cNvSpPr/>
          <p:nvPr/>
        </p:nvSpPr>
        <p:spPr>
          <a:xfrm flipH="1">
            <a:off x="7872920" y="3428998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5BA0B7-3326-4CAC-9055-ACA2D9E70AE3}"/>
              </a:ext>
            </a:extLst>
          </p:cNvPr>
          <p:cNvSpPr txBox="1"/>
          <p:nvPr/>
        </p:nvSpPr>
        <p:spPr>
          <a:xfrm>
            <a:off x="9212235" y="3059668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34911-0515-429F-98B6-FA6DB24DB36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6610011" y="2798004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BB2DE7-E7C4-46C5-AC26-0B6E4A45D7A2}"/>
              </a:ext>
            </a:extLst>
          </p:cNvPr>
          <p:cNvSpPr/>
          <p:nvPr/>
        </p:nvSpPr>
        <p:spPr>
          <a:xfrm flipV="1">
            <a:off x="6686144" y="3481538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2DF2BB-0A51-41AE-A7E0-EDD36543705A}"/>
              </a:ext>
            </a:extLst>
          </p:cNvPr>
          <p:cNvSpPr txBox="1"/>
          <p:nvPr/>
        </p:nvSpPr>
        <p:spPr>
          <a:xfrm>
            <a:off x="10129140" y="3057887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2830B0-4FD3-45D5-A5D2-8E9CE9DC2BEF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7690550" y="2798004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9E447C8-D1EA-4735-9BEF-EBC77A91C2C0}"/>
              </a:ext>
            </a:extLst>
          </p:cNvPr>
          <p:cNvSpPr/>
          <p:nvPr/>
        </p:nvSpPr>
        <p:spPr>
          <a:xfrm flipV="1">
            <a:off x="9752768" y="3242552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B47152-819D-4F2F-921A-EAF6EA5E6E2A}"/>
              </a:ext>
            </a:extLst>
          </p:cNvPr>
          <p:cNvSpPr/>
          <p:nvPr/>
        </p:nvSpPr>
        <p:spPr>
          <a:xfrm flipV="1">
            <a:off x="6885085" y="2613498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44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8</a:t>
            </a:r>
            <a:r>
              <a:rPr lang="en-US" baseline="30000" dirty="0"/>
              <a:t>th</a:t>
            </a:r>
            <a:r>
              <a:rPr lang="en-US" dirty="0"/>
              <a:t> frequent itemlist: A, B, C, 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73A5C-87AD-4635-AD9F-63A4A3BD8F07}"/>
              </a:ext>
            </a:extLst>
          </p:cNvPr>
          <p:cNvSpPr txBox="1"/>
          <p:nvPr/>
        </p:nvSpPr>
        <p:spPr>
          <a:xfrm>
            <a:off x="7419482" y="2428672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C75E-9550-46B7-A12C-96120E0E0D39}"/>
              </a:ext>
            </a:extLst>
          </p:cNvPr>
          <p:cNvSpPr txBox="1"/>
          <p:nvPr/>
        </p:nvSpPr>
        <p:spPr>
          <a:xfrm>
            <a:off x="824932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A84508-C37A-4CAA-88FD-07D12F11AC1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610011" y="1933213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E992E0-463D-4EEE-AFB0-F3B92E2AABE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690550" y="2798004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011F28-970F-4232-9FE5-A1B82B9D429B}"/>
              </a:ext>
            </a:extLst>
          </p:cNvPr>
          <p:cNvSpPr/>
          <p:nvPr/>
        </p:nvSpPr>
        <p:spPr>
          <a:xfrm flipV="1">
            <a:off x="7872920" y="3247743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6C24D-2F56-40BE-AA25-E1A229778B35}"/>
              </a:ext>
            </a:extLst>
          </p:cNvPr>
          <p:cNvSpPr txBox="1"/>
          <p:nvPr/>
        </p:nvSpPr>
        <p:spPr>
          <a:xfrm>
            <a:off x="7283312" y="3716923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C9732-120B-48F5-9D0F-39CCB7A35B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05202" y="3428998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AECF77-76BB-4F4E-92FA-9C3A3C3DFDB9}"/>
              </a:ext>
            </a:extLst>
          </p:cNvPr>
          <p:cNvSpPr/>
          <p:nvPr/>
        </p:nvSpPr>
        <p:spPr>
          <a:xfrm flipH="1">
            <a:off x="7872920" y="3428998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5BA0B7-3326-4CAC-9055-ACA2D9E70AE3}"/>
              </a:ext>
            </a:extLst>
          </p:cNvPr>
          <p:cNvSpPr txBox="1"/>
          <p:nvPr/>
        </p:nvSpPr>
        <p:spPr>
          <a:xfrm>
            <a:off x="9212235" y="3059668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34911-0515-429F-98B6-FA6DB24DB36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6610011" y="2798004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BB2DE7-E7C4-46C5-AC26-0B6E4A45D7A2}"/>
              </a:ext>
            </a:extLst>
          </p:cNvPr>
          <p:cNvSpPr/>
          <p:nvPr/>
        </p:nvSpPr>
        <p:spPr>
          <a:xfrm flipV="1">
            <a:off x="6686144" y="3481538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2DF2BB-0A51-41AE-A7E0-EDD36543705A}"/>
              </a:ext>
            </a:extLst>
          </p:cNvPr>
          <p:cNvSpPr txBox="1"/>
          <p:nvPr/>
        </p:nvSpPr>
        <p:spPr>
          <a:xfrm>
            <a:off x="10129140" y="3057887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2830B0-4FD3-45D5-A5D2-8E9CE9DC2BEF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7690550" y="2798004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9E447C8-D1EA-4735-9BEF-EBC77A91C2C0}"/>
              </a:ext>
            </a:extLst>
          </p:cNvPr>
          <p:cNvSpPr/>
          <p:nvPr/>
        </p:nvSpPr>
        <p:spPr>
          <a:xfrm flipV="1">
            <a:off x="9752768" y="3242552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704E5C-E9AA-4D28-947A-3DBE64B4EB33}"/>
              </a:ext>
            </a:extLst>
          </p:cNvPr>
          <p:cNvSpPr txBox="1"/>
          <p:nvPr/>
        </p:nvSpPr>
        <p:spPr>
          <a:xfrm>
            <a:off x="6325316" y="435387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1277F-8DD8-4F5C-A31B-F75A90CBC22C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flipH="1">
            <a:off x="6605201" y="4086255"/>
            <a:ext cx="1" cy="267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9302830-3534-4C0C-BCFF-BA8B9699A139}"/>
              </a:ext>
            </a:extLst>
          </p:cNvPr>
          <p:cNvSpPr/>
          <p:nvPr/>
        </p:nvSpPr>
        <p:spPr>
          <a:xfrm flipH="1">
            <a:off x="6882969" y="4095191"/>
            <a:ext cx="669006" cy="4373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ED2CF17-26B9-43F1-A29E-0FA072489245}"/>
              </a:ext>
            </a:extLst>
          </p:cNvPr>
          <p:cNvSpPr/>
          <p:nvPr/>
        </p:nvSpPr>
        <p:spPr>
          <a:xfrm flipV="1">
            <a:off x="6885085" y="2613498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CD9800-A729-418D-8F94-DDD0FF3CD1DF}"/>
              </a:ext>
            </a:extLst>
          </p:cNvPr>
          <p:cNvGraphicFramePr>
            <a:graphicFrameLocks noGrp="1"/>
          </p:cNvGraphicFramePr>
          <p:nvPr/>
        </p:nvGraphicFramePr>
        <p:xfrm>
          <a:off x="527457" y="2010202"/>
          <a:ext cx="3597069" cy="23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23">
                  <a:extLst>
                    <a:ext uri="{9D8B030D-6E8A-4147-A177-3AD203B41FA5}">
                      <a16:colId xmlns:a16="http://schemas.microsoft.com/office/drawing/2014/main" val="2895919352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1637789606"/>
                    </a:ext>
                  </a:extLst>
                </a:gridCol>
                <a:gridCol w="1199023">
                  <a:extLst>
                    <a:ext uri="{9D8B030D-6E8A-4147-A177-3AD203B41FA5}">
                      <a16:colId xmlns:a16="http://schemas.microsoft.com/office/drawing/2014/main" val="223860204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97838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39866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477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57562"/>
                  </a:ext>
                </a:extLst>
              </a:tr>
              <a:tr h="478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8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69F23-F346-451D-88BA-41EC4C731CD4}"/>
              </a:ext>
            </a:extLst>
          </p:cNvPr>
          <p:cNvSpPr txBox="1"/>
          <p:nvPr/>
        </p:nvSpPr>
        <p:spPr>
          <a:xfrm>
            <a:off x="6445543" y="1563881"/>
            <a:ext cx="3289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67F3-8499-486A-B48A-9E81B89244EE}"/>
              </a:ext>
            </a:extLst>
          </p:cNvPr>
          <p:cNvSpPr txBox="1"/>
          <p:nvPr/>
        </p:nvSpPr>
        <p:spPr>
          <a:xfrm>
            <a:off x="6334935" y="2428672"/>
            <a:ext cx="55015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5C81-EC66-4BBE-8FF1-B598429E49AA}"/>
              </a:ext>
            </a:extLst>
          </p:cNvPr>
          <p:cNvSpPr txBox="1"/>
          <p:nvPr/>
        </p:nvSpPr>
        <p:spPr>
          <a:xfrm>
            <a:off x="6334935" y="3059668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8F88D-B3A1-4E31-A352-D5EF549CD807}"/>
              </a:ext>
            </a:extLst>
          </p:cNvPr>
          <p:cNvSpPr txBox="1"/>
          <p:nvPr/>
        </p:nvSpPr>
        <p:spPr>
          <a:xfrm>
            <a:off x="6334935" y="3716923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B654A4-3BEE-4620-BFE7-A90569E7B5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0011" y="1933213"/>
            <a:ext cx="0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7D3C8-006D-4E71-9BC5-534493A5E5E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606003" y="2798004"/>
            <a:ext cx="4008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5D5C87-77FC-40DB-B212-3561271247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605202" y="3429000"/>
            <a:ext cx="801" cy="287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E17F469-62B8-4F3C-B0E3-67BF5FC53B2D}"/>
              </a:ext>
            </a:extLst>
          </p:cNvPr>
          <p:cNvSpPr/>
          <p:nvPr/>
        </p:nvSpPr>
        <p:spPr>
          <a:xfrm flipV="1">
            <a:off x="3593028" y="2613498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1ED6C97-91E3-4A49-ABDD-B59C66A4F2E0}"/>
              </a:ext>
            </a:extLst>
          </p:cNvPr>
          <p:cNvSpPr/>
          <p:nvPr/>
        </p:nvSpPr>
        <p:spPr>
          <a:xfrm flipV="1">
            <a:off x="3593028" y="3242553"/>
            <a:ext cx="2606734" cy="564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B5C1C91-BC4E-469D-B766-726280469A67}"/>
              </a:ext>
            </a:extLst>
          </p:cNvPr>
          <p:cNvSpPr/>
          <p:nvPr/>
        </p:nvSpPr>
        <p:spPr>
          <a:xfrm>
            <a:off x="3593028" y="3743596"/>
            <a:ext cx="2606734" cy="184506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2177167" y="705169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C40D-CF69-47F9-A45C-020BC9A97F92}"/>
              </a:ext>
            </a:extLst>
          </p:cNvPr>
          <p:cNvSpPr txBox="1"/>
          <p:nvPr/>
        </p:nvSpPr>
        <p:spPr>
          <a:xfrm>
            <a:off x="728331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B7855-B07C-4ABD-AEE4-4B0B365B39C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610011" y="2798004"/>
            <a:ext cx="953186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902543-8139-4987-9B80-DBC04F0FA84D}"/>
              </a:ext>
            </a:extLst>
          </p:cNvPr>
          <p:cNvSpPr/>
          <p:nvPr/>
        </p:nvSpPr>
        <p:spPr>
          <a:xfrm flipV="1">
            <a:off x="3593028" y="3428999"/>
            <a:ext cx="3688682" cy="76855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7E2B0-9A32-41E3-B4E6-9F5C8068A3AB}"/>
              </a:ext>
            </a:extLst>
          </p:cNvPr>
          <p:cNvSpPr txBox="1"/>
          <p:nvPr/>
        </p:nvSpPr>
        <p:spPr>
          <a:xfrm>
            <a:off x="4671050" y="1131486"/>
            <a:ext cx="398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inserting 9</a:t>
            </a:r>
            <a:r>
              <a:rPr lang="en-US" baseline="30000" dirty="0"/>
              <a:t>th</a:t>
            </a:r>
            <a:r>
              <a:rPr lang="en-US" dirty="0"/>
              <a:t> frequent itemlist: B,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73A5C-87AD-4635-AD9F-63A4A3BD8F07}"/>
              </a:ext>
            </a:extLst>
          </p:cNvPr>
          <p:cNvSpPr txBox="1"/>
          <p:nvPr/>
        </p:nvSpPr>
        <p:spPr>
          <a:xfrm>
            <a:off x="7419482" y="2428672"/>
            <a:ext cx="5421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B: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3C75E-9550-46B7-A12C-96120E0E0D39}"/>
              </a:ext>
            </a:extLst>
          </p:cNvPr>
          <p:cNvSpPr txBox="1"/>
          <p:nvPr/>
        </p:nvSpPr>
        <p:spPr>
          <a:xfrm>
            <a:off x="8249322" y="3059668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A84508-C37A-4CAA-88FD-07D12F11AC1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6610011" y="1933213"/>
            <a:ext cx="1080539" cy="495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E992E0-463D-4EEE-AFB0-F3B92E2AABE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690550" y="2798004"/>
            <a:ext cx="838657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011F28-970F-4232-9FE5-A1B82B9D429B}"/>
              </a:ext>
            </a:extLst>
          </p:cNvPr>
          <p:cNvSpPr/>
          <p:nvPr/>
        </p:nvSpPr>
        <p:spPr>
          <a:xfrm flipV="1">
            <a:off x="7872920" y="3247743"/>
            <a:ext cx="356948" cy="45719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6C24D-2F56-40BE-AA25-E1A229778B35}"/>
              </a:ext>
            </a:extLst>
          </p:cNvPr>
          <p:cNvSpPr txBox="1"/>
          <p:nvPr/>
        </p:nvSpPr>
        <p:spPr>
          <a:xfrm>
            <a:off x="7283312" y="3716923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C9732-120B-48F5-9D0F-39CCB7A35B6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05202" y="3428998"/>
            <a:ext cx="957995" cy="28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AECF77-76BB-4F4E-92FA-9C3A3C3DFDB9}"/>
              </a:ext>
            </a:extLst>
          </p:cNvPr>
          <p:cNvSpPr/>
          <p:nvPr/>
        </p:nvSpPr>
        <p:spPr>
          <a:xfrm flipH="1">
            <a:off x="7872920" y="3428998"/>
            <a:ext cx="656287" cy="369333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5BA0B7-3326-4CAC-9055-ACA2D9E70AE3}"/>
              </a:ext>
            </a:extLst>
          </p:cNvPr>
          <p:cNvSpPr txBox="1"/>
          <p:nvPr/>
        </p:nvSpPr>
        <p:spPr>
          <a:xfrm>
            <a:off x="9212235" y="3059668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34911-0515-429F-98B6-FA6DB24DB36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6610011" y="2798004"/>
            <a:ext cx="2872491" cy="261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BB2DE7-E7C4-46C5-AC26-0B6E4A45D7A2}"/>
              </a:ext>
            </a:extLst>
          </p:cNvPr>
          <p:cNvSpPr/>
          <p:nvPr/>
        </p:nvSpPr>
        <p:spPr>
          <a:xfrm flipV="1">
            <a:off x="6686144" y="3481538"/>
            <a:ext cx="2804373" cy="7558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234513 h 1395347"/>
              <a:gd name="connsiteX1" fmla="*/ 2827507 w 2827507"/>
              <a:gd name="connsiteY1" fmla="*/ 1395347 h 1395347"/>
              <a:gd name="connsiteX0" fmla="*/ 0 w 2827507"/>
              <a:gd name="connsiteY0" fmla="*/ 268998 h 1429832"/>
              <a:gd name="connsiteX1" fmla="*/ 2827507 w 2827507"/>
              <a:gd name="connsiteY1" fmla="*/ 1429832 h 14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429832">
                <a:moveTo>
                  <a:pt x="0" y="268998"/>
                </a:moveTo>
                <a:cubicBezTo>
                  <a:pt x="1001201" y="-541904"/>
                  <a:pt x="2242553" y="667473"/>
                  <a:pt x="2827507" y="1429832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2DF2BB-0A51-41AE-A7E0-EDD36543705A}"/>
              </a:ext>
            </a:extLst>
          </p:cNvPr>
          <p:cNvSpPr txBox="1"/>
          <p:nvPr/>
        </p:nvSpPr>
        <p:spPr>
          <a:xfrm>
            <a:off x="10129140" y="3057887"/>
            <a:ext cx="5405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C: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2830B0-4FD3-45D5-A5D2-8E9CE9DC2BEF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7690550" y="2798004"/>
            <a:ext cx="2708857" cy="259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9E447C8-D1EA-4735-9BEF-EBC77A91C2C0}"/>
              </a:ext>
            </a:extLst>
          </p:cNvPr>
          <p:cNvSpPr/>
          <p:nvPr/>
        </p:nvSpPr>
        <p:spPr>
          <a:xfrm flipV="1">
            <a:off x="9752768" y="3242552"/>
            <a:ext cx="376372" cy="50907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704E5C-E9AA-4D28-947A-3DBE64B4EB33}"/>
              </a:ext>
            </a:extLst>
          </p:cNvPr>
          <p:cNvSpPr txBox="1"/>
          <p:nvPr/>
        </p:nvSpPr>
        <p:spPr>
          <a:xfrm>
            <a:off x="6325316" y="4353874"/>
            <a:ext cx="5597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D: 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1277F-8DD8-4F5C-A31B-F75A90CBC22C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flipH="1">
            <a:off x="6605201" y="4086255"/>
            <a:ext cx="1" cy="267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48205BD-1FD5-4B53-B69B-1C0089281893}"/>
              </a:ext>
            </a:extLst>
          </p:cNvPr>
          <p:cNvSpPr/>
          <p:nvPr/>
        </p:nvSpPr>
        <p:spPr>
          <a:xfrm flipH="1">
            <a:off x="6882969" y="4095191"/>
            <a:ext cx="669006" cy="43739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922737" y="96910"/>
                  <a:pt x="1240657" y="940253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FA63220-3956-443D-AD13-9544C01FD05F}"/>
              </a:ext>
            </a:extLst>
          </p:cNvPr>
          <p:cNvSpPr/>
          <p:nvPr/>
        </p:nvSpPr>
        <p:spPr>
          <a:xfrm flipV="1">
            <a:off x="6885085" y="2613498"/>
            <a:ext cx="500551" cy="629054"/>
          </a:xfrm>
          <a:custGeom>
            <a:avLst/>
            <a:gdLst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  <a:gd name="connsiteX0" fmla="*/ 0 w 2827507"/>
              <a:gd name="connsiteY0" fmla="*/ 0 h 1160834"/>
              <a:gd name="connsiteX1" fmla="*/ 2827507 w 2827507"/>
              <a:gd name="connsiteY1" fmla="*/ 1160834 h 11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7507" h="1160834">
                <a:moveTo>
                  <a:pt x="0" y="0"/>
                </a:moveTo>
                <a:cubicBezTo>
                  <a:pt x="629671" y="288388"/>
                  <a:pt x="1700941" y="836810"/>
                  <a:pt x="2827507" y="1160834"/>
                </a:cubicBezTo>
              </a:path>
            </a:pathLst>
          </a:cu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7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1086</Words>
  <Application>Microsoft Office PowerPoint</Application>
  <PresentationFormat>Widescreen</PresentationFormat>
  <Paragraphs>363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Fu, Dongqi</dc:creator>
  <cp:lastModifiedBy>Fu, Dongqi</cp:lastModifiedBy>
  <cp:revision>7</cp:revision>
  <dcterms:created xsi:type="dcterms:W3CDTF">2021-09-21T18:52:49Z</dcterms:created>
  <dcterms:modified xsi:type="dcterms:W3CDTF">2021-09-25T03:54:04Z</dcterms:modified>
</cp:coreProperties>
</file>