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sldIdLst>
    <p:sldId id="256" r:id="rId2"/>
    <p:sldId id="262" r:id="rId3"/>
    <p:sldId id="289" r:id="rId4"/>
    <p:sldId id="287" r:id="rId5"/>
    <p:sldId id="288" r:id="rId6"/>
    <p:sldId id="282" r:id="rId7"/>
    <p:sldId id="279" r:id="rId8"/>
    <p:sldId id="281" r:id="rId9"/>
    <p:sldId id="280" r:id="rId10"/>
    <p:sldId id="284" r:id="rId11"/>
    <p:sldId id="283" r:id="rId12"/>
    <p:sldId id="285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5A07-E07F-4F6C-B39E-C56F8005444D}" type="datetimeFigureOut">
              <a:rPr lang="ru-RU" smtClean="0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1E713-7F67-41A8-A2A6-D11C7C94D1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C182-5E63-4A05-90BE-9A04DCD0E43E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3A33-F38B-413C-A930-A33C36BB3D5A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9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84FB-D868-41C9-A922-4F25CE7658D6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58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63EA-AD75-40FB-BE84-51D36C04BE9B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143-0329-468C-B1E4-723AC7DB8CB4}" type="datetime1">
              <a:rPr lang="ru-RU" smtClean="0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BA4B-F214-4EFA-A643-A091DBE81551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6976-D9C4-4A92-B2F6-FF3A9DD0E01D}" type="datetime1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A524-A686-4421-92D8-3858C052764F}" type="datetime1">
              <a:rPr lang="ru-RU" smtClean="0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63F4-E1FB-402B-918A-F3034BB7B773}" type="datetime1">
              <a:rPr lang="ru-RU" smtClean="0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3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2CCA03D-D0CD-47A1-A709-DCFCC036539F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CECC-B825-447B-8DF9-2010CD0451CF}" type="datetime1">
              <a:rPr lang="ru-RU" smtClean="0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72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B705E8-7614-419D-B1A2-2DB062CACB14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900" y="1916832"/>
            <a:ext cx="8458200" cy="1291789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Проектирование и разработка интерфейсов пользователя на примере ГАПОУ СО «Нижнетагильский торгово-экономический колледж»</a:t>
            </a:r>
            <a:endParaRPr lang="ru-RU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14288" y="4653136"/>
            <a:ext cx="3832640" cy="101682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Исполнитель: Д.А. Журавлев</a:t>
            </a:r>
          </a:p>
          <a:p>
            <a:r>
              <a:rPr lang="ru-RU" dirty="0"/>
              <a:t>группа 4ИС3 </a:t>
            </a:r>
          </a:p>
          <a:p>
            <a:r>
              <a:rPr lang="ru-RU" dirty="0"/>
              <a:t>Руководитель: Ю.В. </a:t>
            </a:r>
            <a:r>
              <a:rPr lang="ru-RU" dirty="0" err="1"/>
              <a:t>Колчанова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56854" y="6409545"/>
            <a:ext cx="83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г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072" y="5507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МОЛОДЕЖНОЙ ПОЛИТИКИ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СВЕРДЛОВСКОЙ ОБЛАСТИ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СО «НИЖНЕТАГИЛЬСКИЙ ТОРГОВО-ЭКОНОМИЧЕСКИЙ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КОЛЛЕДЖ»</a:t>
            </a:r>
          </a:p>
        </p:txBody>
      </p:sp>
    </p:spTree>
    <p:extLst>
      <p:ext uri="{BB962C8B-B14F-4D97-AF65-F5344CB8AC3E}">
        <p14:creationId xmlns:p14="http://schemas.microsoft.com/office/powerpoint/2010/main" val="193765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242" y="662897"/>
            <a:ext cx="8229600" cy="1066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71800" y="5805264"/>
            <a:ext cx="345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— веб страницы сайта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054B27-0E57-2FAB-2B6B-FD9E6750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27" y="2276872"/>
            <a:ext cx="7798346" cy="13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7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Мобильная версия сайта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657212" y="5528974"/>
            <a:ext cx="382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6— мобильная версия сайта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5898306"/>
            <a:ext cx="497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сайт -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https://husismo.github.io/diplom/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B79F2-987D-1AFA-BA79-DD0A24A5CC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9"/>
          <a:stretch/>
        </p:blipFill>
        <p:spPr bwMode="auto">
          <a:xfrm>
            <a:off x="3563888" y="1752966"/>
            <a:ext cx="1807076" cy="3725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801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99771" y="5877272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— тарифные планы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CECBB1-6D5B-10CF-C1F6-B43E92BC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7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066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дипломной работы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8723312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Целью дипломной работы является создание информационного портала для 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ГАПОУ СО НТТЭК»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ru-RU" sz="2000" dirty="0"/>
          </a:p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Поставлены следующие задачи: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айти и изучить информацию, которая будет на демонстрационном экзамене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роизвести анализ информации и изложить ее доступным способом.</a:t>
            </a: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 описать этапы разработки сайта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Представить экономическую привлекательность проекта.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9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04104"/>
            <a:ext cx="8229600" cy="54497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/>
              <a:t> </a:t>
            </a:r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</a:p>
          <a:p>
            <a:pPr marL="109728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Демонстрационный экзамен по стандартам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Ворлдскиллс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 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Предоставления доступной информации для успешной сдачи экзамена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Ворлдскиллс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ru-RU" sz="3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</a:p>
          <a:p>
            <a:pPr marL="109728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данного проекта заключается в повышении знаний студентов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демонстроционного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экзамена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6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712" y="800511"/>
            <a:ext cx="8229600" cy="92278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r>
              <a:rPr lang="ru-RU" dirty="0"/>
              <a:t> организации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38930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автономное общеобразовательное учреждение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Нижнетагильский торгово-экономический колледж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Год его основания: 19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Колледж имеет два корпуса, расположенных на Ленина 2А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Садовая 22.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официального сайта образовательной организации: nttek.ru	</a:t>
            </a:r>
          </a:p>
          <a:p>
            <a:pPr marL="109728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Государственное автономное профессиональное образовательное учреждение Свердловской области "Нижнетагильский торгово-экономический колледж" (Сокращенное наименование - ГАПОУ СО "Нижнетагильский торгово-экономический колледж")</a:t>
            </a:r>
          </a:p>
          <a:p>
            <a:pPr marL="109728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8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200" y="692696"/>
            <a:ext cx="8229600" cy="10668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9496"/>
            <a:ext cx="8229600" cy="4815040"/>
          </a:xfrm>
        </p:spPr>
        <p:txBody>
          <a:bodyPr>
            <a:normAutofit/>
          </a:bodyPr>
          <a:lstStyle/>
          <a:p>
            <a:pPr>
              <a:buClrTx/>
              <a:buFont typeface="Symbol" panose="05050102010706020507" pitchFamily="18" charset="2"/>
              <a:buChar char="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состоит из введения, трех глав, заключения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списка использованных источников.</a:t>
            </a:r>
          </a:p>
          <a:p>
            <a:pPr>
              <a:buClrTx/>
              <a:buFont typeface="Symbol" panose="05050102010706020507" pitchFamily="18" charset="2"/>
              <a:buChar char="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введении обосновывается актуальность темы исследования, формулируются цель и задачи работы.</a:t>
            </a:r>
          </a:p>
          <a:p>
            <a:pPr>
              <a:buClrTx/>
              <a:buFont typeface="Symbol" panose="05050102010706020507" pitchFamily="18" charset="2"/>
              <a:buChar char="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первой главе был проведен обзор принципов построения сайтов в сети Интернет.</a:t>
            </a:r>
          </a:p>
          <a:p>
            <a:pPr>
              <a:buClrTx/>
              <a:buFont typeface="Symbol" panose="05050102010706020507" pitchFamily="18" charset="2"/>
              <a:buChar char="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второй главе идет описание процесса разработки сайта, реализация.</a:t>
            </a:r>
          </a:p>
          <a:p>
            <a:pPr>
              <a:buClrTx/>
              <a:buFont typeface="Symbol" panose="05050102010706020507" pitchFamily="18" charset="2"/>
              <a:buChar char="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третьей главе представлена эконмическая эффективность</a:t>
            </a:r>
          </a:p>
          <a:p>
            <a:pPr>
              <a:buClrTx/>
              <a:buFont typeface="Symbol" panose="05050102010706020507" pitchFamily="18" charset="2"/>
              <a:buChar char="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заключении сформулированы основные результаты и выводы по проделанной работе.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93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64096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89" y="2052165"/>
            <a:ext cx="3862053" cy="2884365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23323" y="515719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этапы создания сайта</a:t>
            </a:r>
          </a:p>
        </p:txBody>
      </p:sp>
    </p:spTree>
    <p:extLst>
      <p:ext uri="{BB962C8B-B14F-4D97-AF65-F5344CB8AC3E}">
        <p14:creationId xmlns:p14="http://schemas.microsoft.com/office/powerpoint/2010/main" val="368437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кода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47864" y="4959369"/>
            <a:ext cx="373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написание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C90E43B-FAF3-1DA7-2CFF-D7B1F58A0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36" y="2095575"/>
            <a:ext cx="7543800" cy="2839826"/>
          </a:xfrm>
        </p:spPr>
      </p:pic>
    </p:spTree>
    <p:extLst>
      <p:ext uri="{BB962C8B-B14F-4D97-AF65-F5344CB8AC3E}">
        <p14:creationId xmlns:p14="http://schemas.microsoft.com/office/powerpoint/2010/main" val="38275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Стилизация проекта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90186" y="5492234"/>
            <a:ext cx="322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стилизация сайта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B89C224-0155-142C-59D8-5D701B47F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904" y="1826928"/>
            <a:ext cx="1394361" cy="3649338"/>
          </a:xfrm>
        </p:spPr>
      </p:pic>
    </p:spTree>
    <p:extLst>
      <p:ext uri="{BB962C8B-B14F-4D97-AF65-F5344CB8AC3E}">
        <p14:creationId xmlns:p14="http://schemas.microsoft.com/office/powerpoint/2010/main" val="22691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131840" y="5789077"/>
            <a:ext cx="304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— выбор шаблона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A2064BB-5CD0-D649-9B87-2F7F30E9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64" y="1700808"/>
            <a:ext cx="3593544" cy="4088269"/>
          </a:xfrm>
        </p:spPr>
      </p:pic>
    </p:spTree>
    <p:extLst>
      <p:ext uri="{BB962C8B-B14F-4D97-AF65-F5344CB8AC3E}">
        <p14:creationId xmlns:p14="http://schemas.microsoft.com/office/powerpoint/2010/main" val="258474415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</TotalTime>
  <Words>428</Words>
  <Application>Microsoft Office PowerPoint</Application>
  <PresentationFormat>Экран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Symbol</vt:lpstr>
      <vt:lpstr>Times New Roman</vt:lpstr>
      <vt:lpstr>Ретро</vt:lpstr>
      <vt:lpstr>                                                               Дипломная работа на тему: Проектирование и разработка интерфейсов пользователя на примере ГАПОУ СО «Нижнетагильский торгово-экономический колледж»</vt:lpstr>
      <vt:lpstr>Цели и задачи дипломной работы </vt:lpstr>
      <vt:lpstr>Презентация PowerPoint</vt:lpstr>
      <vt:lpstr>Характеристика организации</vt:lpstr>
      <vt:lpstr>Структура дипломной работы</vt:lpstr>
      <vt:lpstr>Создание сайта</vt:lpstr>
      <vt:lpstr>Написание кода</vt:lpstr>
      <vt:lpstr>Стилизация проекта</vt:lpstr>
      <vt:lpstr>Использование JS</vt:lpstr>
      <vt:lpstr>Структура сайта</vt:lpstr>
      <vt:lpstr>Мобильная версия сайта</vt:lpstr>
      <vt:lpstr>Экономическая эффективность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Семен</dc:creator>
  <cp:lastModifiedBy>Денис Журавлев</cp:lastModifiedBy>
  <cp:revision>102</cp:revision>
  <dcterms:created xsi:type="dcterms:W3CDTF">2020-02-09T13:34:10Z</dcterms:created>
  <dcterms:modified xsi:type="dcterms:W3CDTF">2022-06-07T09:45:07Z</dcterms:modified>
</cp:coreProperties>
</file>