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697A8-1119-4FF6-B636-3881542AC6DF}" v="307" dt="2019-04-29T13:45:20.199"/>
    <p1510:client id="{13C82116-30B7-4C5F-0B54-1AC8AFA4A907}" v="2" dt="2019-04-29T13:05:43.178"/>
    <p1510:client id="{491048A5-ABB3-0D95-1E76-5804C41BECD8}" v="296" dt="2019-04-29T11:16:48.042"/>
    <p1510:client id="{59924C53-97D5-76A4-0B66-BE009769F3F3}" v="28" dt="2019-04-29T10:47:51.887"/>
    <p1510:client id="{6CE5DA4F-8116-8712-D934-8AC34E8EC02F}" v="74" dt="2019-04-29T09:58:46.902"/>
    <p1510:client id="{C18E7376-30F5-EBC6-CDA0-5E4710237251}" v="4" dt="2019-04-29T12:53:19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zor, Daniel" userId="S::16vizorda@berkeleygreenutc.org.uk::7612f33d-b596-48e8-945c-fdf020c5b27d" providerId="AD" clId="Web-{8109EB40-FBE0-0A87-4983-48199493883C}"/>
    <pc:docChg chg="modSld">
      <pc:chgData name="Vizor, Daniel" userId="S::16vizorda@berkeleygreenutc.org.uk::7612f33d-b596-48e8-945c-fdf020c5b27d" providerId="AD" clId="Web-{8109EB40-FBE0-0A87-4983-48199493883C}" dt="2019-04-29T14:55:48.565" v="14" actId="20577"/>
      <pc:docMkLst>
        <pc:docMk/>
      </pc:docMkLst>
      <pc:sldChg chg="addSp modSp">
        <pc:chgData name="Vizor, Daniel" userId="S::16vizorda@berkeleygreenutc.org.uk::7612f33d-b596-48e8-945c-fdf020c5b27d" providerId="AD" clId="Web-{8109EB40-FBE0-0A87-4983-48199493883C}" dt="2019-04-29T14:55:47.659" v="12" actId="20577"/>
        <pc:sldMkLst>
          <pc:docMk/>
          <pc:sldMk cId="2677590854" sldId="261"/>
        </pc:sldMkLst>
        <pc:spChg chg="add mod">
          <ac:chgData name="Vizor, Daniel" userId="S::16vizorda@berkeleygreenutc.org.uk::7612f33d-b596-48e8-945c-fdf020c5b27d" providerId="AD" clId="Web-{8109EB40-FBE0-0A87-4983-48199493883C}" dt="2019-04-29T14:55:47.659" v="12" actId="20577"/>
          <ac:spMkLst>
            <pc:docMk/>
            <pc:sldMk cId="2677590854" sldId="261"/>
            <ac:spMk id="30" creationId="{FDFF4D7B-9527-4A1C-9528-8DB33D11DFD5}"/>
          </ac:spMkLst>
        </pc:spChg>
      </pc:sldChg>
    </pc:docChg>
  </pc:docChgLst>
  <pc:docChgLst>
    <pc:chgData name="Vizor, Daniel" userId="S::16vizorda@berkeleygreenutc.org.uk::7612f33d-b596-48e8-945c-fdf020c5b27d" providerId="AD" clId="Web-{011697A8-1119-4FF6-B636-3881542AC6DF}"/>
    <pc:docChg chg="modSld">
      <pc:chgData name="Vizor, Daniel" userId="S::16vizorda@berkeleygreenutc.org.uk::7612f33d-b596-48e8-945c-fdf020c5b27d" providerId="AD" clId="Web-{011697A8-1119-4FF6-B636-3881542AC6DF}" dt="2019-04-29T13:45:20.199" v="311" actId="20577"/>
      <pc:docMkLst>
        <pc:docMk/>
      </pc:docMkLst>
      <pc:sldChg chg="modSp">
        <pc:chgData name="Vizor, Daniel" userId="S::16vizorda@berkeleygreenutc.org.uk::7612f33d-b596-48e8-945c-fdf020c5b27d" providerId="AD" clId="Web-{011697A8-1119-4FF6-B636-3881542AC6DF}" dt="2019-04-29T13:45:19.605" v="309" actId="20577"/>
        <pc:sldMkLst>
          <pc:docMk/>
          <pc:sldMk cId="1985722935" sldId="256"/>
        </pc:sldMkLst>
        <pc:spChg chg="mod">
          <ac:chgData name="Vizor, Daniel" userId="S::16vizorda@berkeleygreenutc.org.uk::7612f33d-b596-48e8-945c-fdf020c5b27d" providerId="AD" clId="Web-{011697A8-1119-4FF6-B636-3881542AC6DF}" dt="2019-04-29T13:45:19.605" v="309" actId="20577"/>
          <ac:spMkLst>
            <pc:docMk/>
            <pc:sldMk cId="1985722935" sldId="256"/>
            <ac:spMk id="16" creationId="{00000000-0000-0000-0000-000000000000}"/>
          </ac:spMkLst>
        </pc:spChg>
      </pc:sldChg>
      <pc:sldChg chg="addSp delSp modSp">
        <pc:chgData name="Vizor, Daniel" userId="S::16vizorda@berkeleygreenutc.org.uk::7612f33d-b596-48e8-945c-fdf020c5b27d" providerId="AD" clId="Web-{011697A8-1119-4FF6-B636-3881542AC6DF}" dt="2019-04-29T13:40:41.436" v="205" actId="14100"/>
        <pc:sldMkLst>
          <pc:docMk/>
          <pc:sldMk cId="3794865274" sldId="259"/>
        </pc:sldMkLst>
        <pc:spChg chg="mod">
          <ac:chgData name="Vizor, Daniel" userId="S::16vizorda@berkeleygreenutc.org.uk::7612f33d-b596-48e8-945c-fdf020c5b27d" providerId="AD" clId="Web-{011697A8-1119-4FF6-B636-3881542AC6DF}" dt="2019-04-29T13:29:53.973" v="75" actId="1076"/>
          <ac:spMkLst>
            <pc:docMk/>
            <pc:sldMk cId="3794865274" sldId="259"/>
            <ac:spMk id="2" creationId="{6690CD95-2BB6-49C2-AA16-64DC663B6659}"/>
          </ac:spMkLst>
        </pc:spChg>
        <pc:spChg chg="mod">
          <ac:chgData name="Vizor, Daniel" userId="S::16vizorda@berkeleygreenutc.org.uk::7612f33d-b596-48e8-945c-fdf020c5b27d" providerId="AD" clId="Web-{011697A8-1119-4FF6-B636-3881542AC6DF}" dt="2019-04-29T13:29:53.989" v="76" actId="1076"/>
          <ac:spMkLst>
            <pc:docMk/>
            <pc:sldMk cId="3794865274" sldId="259"/>
            <ac:spMk id="23" creationId="{189C862E-5CE3-4BF8-8E0D-88BB429E3D4F}"/>
          </ac:spMkLst>
        </pc:spChg>
        <pc:spChg chg="mod">
          <ac:chgData name="Vizor, Daniel" userId="S::16vizorda@berkeleygreenutc.org.uk::7612f33d-b596-48e8-945c-fdf020c5b27d" providerId="AD" clId="Web-{011697A8-1119-4FF6-B636-3881542AC6DF}" dt="2019-04-29T13:40:41.436" v="205" actId="14100"/>
          <ac:spMkLst>
            <pc:docMk/>
            <pc:sldMk cId="3794865274" sldId="259"/>
            <ac:spMk id="25" creationId="{B2B409E6-DF52-48E6-9029-CDD5266313C3}"/>
          </ac:spMkLst>
        </pc:spChg>
        <pc:spChg chg="add mod">
          <ac:chgData name="Vizor, Daniel" userId="S::16vizorda@berkeleygreenutc.org.uk::7612f33d-b596-48e8-945c-fdf020c5b27d" providerId="AD" clId="Web-{011697A8-1119-4FF6-B636-3881542AC6DF}" dt="2019-04-29T13:30:23.895" v="101" actId="20577"/>
          <ac:spMkLst>
            <pc:docMk/>
            <pc:sldMk cId="3794865274" sldId="259"/>
            <ac:spMk id="26" creationId="{4A17047C-897E-4DED-9CE8-3FF4303D7BD1}"/>
          </ac:spMkLst>
        </pc:spChg>
        <pc:spChg chg="add del">
          <ac:chgData name="Vizor, Daniel" userId="S::16vizorda@berkeleygreenutc.org.uk::7612f33d-b596-48e8-945c-fdf020c5b27d" providerId="AD" clId="Web-{011697A8-1119-4FF6-B636-3881542AC6DF}" dt="2019-04-29T13:32:22.738" v="103"/>
          <ac:spMkLst>
            <pc:docMk/>
            <pc:sldMk cId="3794865274" sldId="259"/>
            <ac:spMk id="27" creationId="{620F603A-527B-49F7-9B9E-BDD478DE983D}"/>
          </ac:spMkLst>
        </pc:spChg>
        <pc:spChg chg="add mod">
          <ac:chgData name="Vizor, Daniel" userId="S::16vizorda@berkeleygreenutc.org.uk::7612f33d-b596-48e8-945c-fdf020c5b27d" providerId="AD" clId="Web-{011697A8-1119-4FF6-B636-3881542AC6DF}" dt="2019-04-29T13:40:05.889" v="202" actId="1076"/>
          <ac:spMkLst>
            <pc:docMk/>
            <pc:sldMk cId="3794865274" sldId="259"/>
            <ac:spMk id="28" creationId="{E5960D29-5280-475B-8808-DF6F1A6A2CB0}"/>
          </ac:spMkLst>
        </pc:spChg>
      </pc:sldChg>
      <pc:sldChg chg="addSp modSp">
        <pc:chgData name="Vizor, Daniel" userId="S::16vizorda@berkeleygreenutc.org.uk::7612f33d-b596-48e8-945c-fdf020c5b27d" providerId="AD" clId="Web-{011697A8-1119-4FF6-B636-3881542AC6DF}" dt="2019-04-29T13:29:42.114" v="74" actId="1076"/>
        <pc:sldMkLst>
          <pc:docMk/>
          <pc:sldMk cId="2677590854" sldId="261"/>
        </pc:sldMkLst>
        <pc:spChg chg="add mod">
          <ac:chgData name="Vizor, Daniel" userId="S::16vizorda@berkeleygreenutc.org.uk::7612f33d-b596-48e8-945c-fdf020c5b27d" providerId="AD" clId="Web-{011697A8-1119-4FF6-B636-3881542AC6DF}" dt="2019-04-29T13:29:42.114" v="74" actId="1076"/>
          <ac:spMkLst>
            <pc:docMk/>
            <pc:sldMk cId="2677590854" sldId="261"/>
            <ac:spMk id="3" creationId="{64B02F64-8173-4197-941D-0CAAED4E484C}"/>
          </ac:spMkLst>
        </pc:spChg>
      </pc:sldChg>
    </pc:docChg>
  </pc:docChgLst>
  <pc:docChgLst>
    <pc:chgData name="Vizor, Daniel" userId="S::16vizorda@berkeleygreenutc.org.uk::7612f33d-b596-48e8-945c-fdf020c5b27d" providerId="AD" clId="Web-{C18E7376-30F5-EBC6-CDA0-5E4710237251}"/>
    <pc:docChg chg="modSld">
      <pc:chgData name="Vizor, Daniel" userId="S::16vizorda@berkeleygreenutc.org.uk::7612f33d-b596-48e8-945c-fdf020c5b27d" providerId="AD" clId="Web-{C18E7376-30F5-EBC6-CDA0-5E4710237251}" dt="2019-04-29T12:53:19.993" v="40" actId="1076"/>
      <pc:docMkLst>
        <pc:docMk/>
      </pc:docMkLst>
      <pc:sldChg chg="modSp">
        <pc:chgData name="Vizor, Daniel" userId="S::16vizorda@berkeleygreenutc.org.uk::7612f33d-b596-48e8-945c-fdf020c5b27d" providerId="AD" clId="Web-{C18E7376-30F5-EBC6-CDA0-5E4710237251}" dt="2019-04-29T12:53:19.993" v="40" actId="1076"/>
        <pc:sldMkLst>
          <pc:docMk/>
          <pc:sldMk cId="1985722935" sldId="256"/>
        </pc:sldMkLst>
        <pc:spChg chg="mod">
          <ac:chgData name="Vizor, Daniel" userId="S::16vizorda@berkeleygreenutc.org.uk::7612f33d-b596-48e8-945c-fdf020c5b27d" providerId="AD" clId="Web-{C18E7376-30F5-EBC6-CDA0-5E4710237251}" dt="2019-04-29T12:53:19.993" v="40" actId="1076"/>
          <ac:spMkLst>
            <pc:docMk/>
            <pc:sldMk cId="1985722935" sldId="256"/>
            <ac:spMk id="3" creationId="{46F5B87E-9BF1-4077-AD56-9609465ECC73}"/>
          </ac:spMkLst>
        </pc:spChg>
      </pc:sldChg>
      <pc:sldChg chg="addSp modSp">
        <pc:chgData name="Vizor, Daniel" userId="S::16vizorda@berkeleygreenutc.org.uk::7612f33d-b596-48e8-945c-fdf020c5b27d" providerId="AD" clId="Web-{C18E7376-30F5-EBC6-CDA0-5E4710237251}" dt="2019-04-29T12:31:33.067" v="34" actId="14100"/>
        <pc:sldMkLst>
          <pc:docMk/>
          <pc:sldMk cId="3794865274" sldId="259"/>
        </pc:sldMkLst>
        <pc:spChg chg="mod">
          <ac:chgData name="Vizor, Daniel" userId="S::16vizorda@berkeleygreenutc.org.uk::7612f33d-b596-48e8-945c-fdf020c5b27d" providerId="AD" clId="Web-{C18E7376-30F5-EBC6-CDA0-5E4710237251}" dt="2019-04-29T12:31:13.942" v="33" actId="1076"/>
          <ac:spMkLst>
            <pc:docMk/>
            <pc:sldMk cId="3794865274" sldId="259"/>
            <ac:spMk id="4" creationId="{00000000-0000-0000-0000-000000000000}"/>
          </ac:spMkLst>
        </pc:spChg>
        <pc:spChg chg="add mod">
          <ac:chgData name="Vizor, Daniel" userId="S::16vizorda@berkeleygreenutc.org.uk::7612f33d-b596-48e8-945c-fdf020c5b27d" providerId="AD" clId="Web-{C18E7376-30F5-EBC6-CDA0-5E4710237251}" dt="2019-04-29T12:31:33.067" v="34" actId="14100"/>
          <ac:spMkLst>
            <pc:docMk/>
            <pc:sldMk cId="3794865274" sldId="259"/>
            <ac:spMk id="22" creationId="{B6DF7F51-27C0-4399-85A5-15CE2CD1FE70}"/>
          </ac:spMkLst>
        </pc:spChg>
      </pc:sldChg>
    </pc:docChg>
  </pc:docChgLst>
  <pc:docChgLst>
    <pc:chgData name="Vizor, Daniel" userId="S::16vizorda@berkeleygreenutc.org.uk::7612f33d-b596-48e8-945c-fdf020c5b27d" providerId="AD" clId="Web-{6CE5DA4F-8116-8712-D934-8AC34E8EC02F}"/>
    <pc:docChg chg="addSld modSld sldOrd">
      <pc:chgData name="Vizor, Daniel" userId="S::16vizorda@berkeleygreenutc.org.uk::7612f33d-b596-48e8-945c-fdf020c5b27d" providerId="AD" clId="Web-{6CE5DA4F-8116-8712-D934-8AC34E8EC02F}" dt="2019-04-29T10:37:18.149" v="417" actId="14100"/>
      <pc:docMkLst>
        <pc:docMk/>
      </pc:docMkLst>
      <pc:sldChg chg="addSp delSp modSp">
        <pc:chgData name="Vizor, Daniel" userId="S::16vizorda@berkeleygreenutc.org.uk::7612f33d-b596-48e8-945c-fdf020c5b27d" providerId="AD" clId="Web-{6CE5DA4F-8116-8712-D934-8AC34E8EC02F}" dt="2019-04-29T09:55:32.420" v="302" actId="14100"/>
        <pc:sldMkLst>
          <pc:docMk/>
          <pc:sldMk cId="1985722935" sldId="256"/>
        </pc:sldMkLst>
        <pc:spChg chg="add del mod">
          <ac:chgData name="Vizor, Daniel" userId="S::16vizorda@berkeleygreenutc.org.uk::7612f33d-b596-48e8-945c-fdf020c5b27d" providerId="AD" clId="Web-{6CE5DA4F-8116-8712-D934-8AC34E8EC02F}" dt="2019-04-29T09:46:02.882" v="136"/>
          <ac:spMkLst>
            <pc:docMk/>
            <pc:sldMk cId="1985722935" sldId="256"/>
            <ac:spMk id="2" creationId="{9E1A4F30-8189-4FCB-8B2D-987C48B6A649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09:55:32.420" v="302" actId="14100"/>
          <ac:spMkLst>
            <pc:docMk/>
            <pc:sldMk cId="1985722935" sldId="256"/>
            <ac:spMk id="3" creationId="{46F5B87E-9BF1-4077-AD56-9609465ECC73}"/>
          </ac:spMkLst>
        </pc:spChg>
      </pc:sldChg>
      <pc:sldChg chg="addSp delSp modSp">
        <pc:chgData name="Vizor, Daniel" userId="S::16vizorda@berkeleygreenutc.org.uk::7612f33d-b596-48e8-945c-fdf020c5b27d" providerId="AD" clId="Web-{6CE5DA4F-8116-8712-D934-8AC34E8EC02F}" dt="2019-04-29T09:52:59.957" v="239" actId="20577"/>
        <pc:sldMkLst>
          <pc:docMk/>
          <pc:sldMk cId="633653706" sldId="258"/>
        </pc:sldMkLst>
        <pc:spChg chg="add mod">
          <ac:chgData name="Vizor, Daniel" userId="S::16vizorda@berkeleygreenutc.org.uk::7612f33d-b596-48e8-945c-fdf020c5b27d" providerId="AD" clId="Web-{6CE5DA4F-8116-8712-D934-8AC34E8EC02F}" dt="2019-04-29T09:41:27.067" v="16" actId="1076"/>
          <ac:spMkLst>
            <pc:docMk/>
            <pc:sldMk cId="633653706" sldId="258"/>
            <ac:spMk id="5" creationId="{5FCB366E-A6F4-4BBF-8127-2295E5683ED4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09:41:30.020" v="18" actId="20577"/>
          <ac:spMkLst>
            <pc:docMk/>
            <pc:sldMk cId="633653706" sldId="258"/>
            <ac:spMk id="6" creationId="{A3D9E15F-6B31-4AF8-B2C7-DCFB4EF47587}"/>
          </ac:spMkLst>
        </pc:spChg>
        <pc:spChg chg="add del mod">
          <ac:chgData name="Vizor, Daniel" userId="S::16vizorda@berkeleygreenutc.org.uk::7612f33d-b596-48e8-945c-fdf020c5b27d" providerId="AD" clId="Web-{6CE5DA4F-8116-8712-D934-8AC34E8EC02F}" dt="2019-04-29T09:41:12.613" v="11"/>
          <ac:spMkLst>
            <pc:docMk/>
            <pc:sldMk cId="633653706" sldId="258"/>
            <ac:spMk id="7" creationId="{1A9F6760-BB25-40AF-A0C4-00F0148929FC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09:42:37.743" v="28" actId="14100"/>
          <ac:spMkLst>
            <pc:docMk/>
            <pc:sldMk cId="633653706" sldId="258"/>
            <ac:spMk id="8" creationId="{CEE69CBD-4AAE-4806-836B-66A55AB796E7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09:43:49.873" v="66" actId="1076"/>
          <ac:spMkLst>
            <pc:docMk/>
            <pc:sldMk cId="633653706" sldId="258"/>
            <ac:spMk id="9" creationId="{2379A18C-1F4E-4A3F-B950-3D59B829E47A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09:52:59.957" v="239" actId="20577"/>
          <ac:spMkLst>
            <pc:docMk/>
            <pc:sldMk cId="633653706" sldId="258"/>
            <ac:spMk id="10" creationId="{AD871E0B-D44A-4E37-A897-2BBAAD81B454}"/>
          </ac:spMkLst>
        </pc:spChg>
      </pc:sldChg>
      <pc:sldChg chg="addSp modSp add ord replId">
        <pc:chgData name="Vizor, Daniel" userId="S::16vizorda@berkeleygreenutc.org.uk::7612f33d-b596-48e8-945c-fdf020c5b27d" providerId="AD" clId="Web-{6CE5DA4F-8116-8712-D934-8AC34E8EC02F}" dt="2019-04-29T09:50:49.870" v="234" actId="20577"/>
        <pc:sldMkLst>
          <pc:docMk/>
          <pc:sldMk cId="3794865274" sldId="259"/>
        </pc:sldMkLst>
        <pc:spChg chg="mod">
          <ac:chgData name="Vizor, Daniel" userId="S::16vizorda@berkeleygreenutc.org.uk::7612f33d-b596-48e8-945c-fdf020c5b27d" providerId="AD" clId="Web-{6CE5DA4F-8116-8712-D934-8AC34E8EC02F}" dt="2019-04-29T09:48:38.799" v="163" actId="20577"/>
          <ac:spMkLst>
            <pc:docMk/>
            <pc:sldMk cId="3794865274" sldId="259"/>
            <ac:spMk id="12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6CE5DA4F-8116-8712-D934-8AC34E8EC02F}" dt="2019-04-29T09:50:49.870" v="234" actId="20577"/>
          <ac:spMkLst>
            <pc:docMk/>
            <pc:sldMk cId="3794865274" sldId="259"/>
            <ac:spMk id="15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6CE5DA4F-8116-8712-D934-8AC34E8EC02F}" dt="2019-04-29T09:44:40.205" v="76" actId="20577"/>
          <ac:spMkLst>
            <pc:docMk/>
            <pc:sldMk cId="3794865274" sldId="259"/>
            <ac:spMk id="17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6CE5DA4F-8116-8712-D934-8AC34E8EC02F}" dt="2019-04-29T09:47:54.796" v="146" actId="20577"/>
          <ac:spMkLst>
            <pc:docMk/>
            <pc:sldMk cId="3794865274" sldId="259"/>
            <ac:spMk id="18" creationId="{00000000-0000-0000-0000-000000000000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09:50:45.370" v="231" actId="20577"/>
          <ac:spMkLst>
            <pc:docMk/>
            <pc:sldMk cId="3794865274" sldId="259"/>
            <ac:spMk id="19" creationId="{B18C8012-52A0-4F24-815E-4304A67E6743}"/>
          </ac:spMkLst>
        </pc:spChg>
      </pc:sldChg>
      <pc:sldChg chg="addSp delSp modSp add ord replId">
        <pc:chgData name="Vizor, Daniel" userId="S::16vizorda@berkeleygreenutc.org.uk::7612f33d-b596-48e8-945c-fdf020c5b27d" providerId="AD" clId="Web-{6CE5DA4F-8116-8712-D934-8AC34E8EC02F}" dt="2019-04-29T10:37:18.149" v="417" actId="14100"/>
        <pc:sldMkLst>
          <pc:docMk/>
          <pc:sldMk cId="3613507480" sldId="260"/>
        </pc:sldMkLst>
        <pc:spChg chg="del">
          <ac:chgData name="Vizor, Daniel" userId="S::16vizorda@berkeleygreenutc.org.uk::7612f33d-b596-48e8-945c-fdf020c5b27d" providerId="AD" clId="Web-{6CE5DA4F-8116-8712-D934-8AC34E8EC02F}" dt="2019-04-29T09:54:24.087" v="262"/>
          <ac:spMkLst>
            <pc:docMk/>
            <pc:sldMk cId="3613507480" sldId="260"/>
            <ac:spMk id="2" creationId="{00000000-0000-0000-0000-000000000000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7:42.882" v="373" actId="20577"/>
          <ac:spMkLst>
            <pc:docMk/>
            <pc:sldMk cId="3613507480" sldId="260"/>
            <ac:spMk id="2" creationId="{623AB516-8D25-4A59-8638-4083D4C59059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33:06.195" v="397" actId="1076"/>
          <ac:spMkLst>
            <pc:docMk/>
            <pc:sldMk cId="3613507480" sldId="260"/>
            <ac:spMk id="3" creationId="{043117A0-9824-457C-AD4A-1941AA204E38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3:08.475" v="334" actId="20577"/>
          <ac:spMkLst>
            <pc:docMk/>
            <pc:sldMk cId="3613507480" sldId="260"/>
            <ac:spMk id="5" creationId="{24B8EF2B-D6C8-466B-9418-44961DB000F5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3:11.553" v="335" actId="20577"/>
          <ac:spMkLst>
            <pc:docMk/>
            <pc:sldMk cId="3613507480" sldId="260"/>
            <ac:spMk id="6" creationId="{082F836B-EE31-4C54-A641-DA71616BA58B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3:13.741" v="336" actId="20577"/>
          <ac:spMkLst>
            <pc:docMk/>
            <pc:sldMk cId="3613507480" sldId="260"/>
            <ac:spMk id="7" creationId="{D7E92A76-8AF2-4583-827B-EE4F623950FB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3:39.163" v="339" actId="20577"/>
          <ac:spMkLst>
            <pc:docMk/>
            <pc:sldMk cId="3613507480" sldId="260"/>
            <ac:spMk id="8" creationId="{E62F311C-3D11-4717-B6DF-34BED62268C5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3:51.475" v="343" actId="14100"/>
          <ac:spMkLst>
            <pc:docMk/>
            <pc:sldMk cId="3613507480" sldId="260"/>
            <ac:spMk id="9" creationId="{8ECC73D3-827B-4131-AC6C-C637677F3575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4:55.866" v="355" actId="20577"/>
          <ac:spMkLst>
            <pc:docMk/>
            <pc:sldMk cId="3613507480" sldId="260"/>
            <ac:spMk id="10" creationId="{309FA038-0E7A-40D2-903D-AD7D5BDE7792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5:22.476" v="358" actId="1076"/>
          <ac:spMkLst>
            <pc:docMk/>
            <pc:sldMk cId="3613507480" sldId="260"/>
            <ac:spMk id="11" creationId="{87F4CFDD-82B6-41D0-8CCE-2C9285E70506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5:36.507" v="360" actId="1076"/>
          <ac:spMkLst>
            <pc:docMk/>
            <pc:sldMk cId="3613507480" sldId="260"/>
            <ac:spMk id="12" creationId="{EA218778-A2DE-468D-B30F-3484F58F2CD0}"/>
          </ac:spMkLst>
        </pc:spChg>
        <pc:spChg chg="del">
          <ac:chgData name="Vizor, Daniel" userId="S::16vizorda@berkeleygreenutc.org.uk::7612f33d-b596-48e8-945c-fdf020c5b27d" providerId="AD" clId="Web-{6CE5DA4F-8116-8712-D934-8AC34E8EC02F}" dt="2019-04-29T09:54:24.087" v="263"/>
          <ac:spMkLst>
            <pc:docMk/>
            <pc:sldMk cId="3613507480" sldId="260"/>
            <ac:spMk id="13" creationId="{00000000-0000-0000-0000-000000000000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37:18.149" v="417" actId="14100"/>
          <ac:spMkLst>
            <pc:docMk/>
            <pc:sldMk cId="3613507480" sldId="260"/>
            <ac:spMk id="13" creationId="{39051718-DA9F-4FE7-B8EB-2A40B1D7891D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28:12.601" v="378"/>
          <ac:spMkLst>
            <pc:docMk/>
            <pc:sldMk cId="3613507480" sldId="260"/>
            <ac:spMk id="14" creationId="{71A73B71-DF87-47E9-AD33-5C68CC8D4BB4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30:06.336" v="385" actId="20577"/>
          <ac:spMkLst>
            <pc:docMk/>
            <pc:sldMk cId="3613507480" sldId="260"/>
            <ac:spMk id="15" creationId="{C5C94B04-CE34-465F-B0A5-28B5BE073315}"/>
          </ac:spMkLst>
        </pc:spChg>
        <pc:spChg chg="add mod">
          <ac:chgData name="Vizor, Daniel" userId="S::16vizorda@berkeleygreenutc.org.uk::7612f33d-b596-48e8-945c-fdf020c5b27d" providerId="AD" clId="Web-{6CE5DA4F-8116-8712-D934-8AC34E8EC02F}" dt="2019-04-29T10:32:39.898" v="389" actId="14100"/>
          <ac:spMkLst>
            <pc:docMk/>
            <pc:sldMk cId="3613507480" sldId="260"/>
            <ac:spMk id="16" creationId="{4743CDD1-AFF8-4CA8-98FC-F0887EFAB586}"/>
          </ac:spMkLst>
        </pc:spChg>
        <pc:spChg chg="mod">
          <ac:chgData name="Vizor, Daniel" userId="S::16vizorda@berkeleygreenutc.org.uk::7612f33d-b596-48e8-945c-fdf020c5b27d" providerId="AD" clId="Web-{6CE5DA4F-8116-8712-D934-8AC34E8EC02F}" dt="2019-04-29T09:53:58.664" v="257" actId="1076"/>
          <ac:spMkLst>
            <pc:docMk/>
            <pc:sldMk cId="3613507480" sldId="260"/>
            <ac:spMk id="17" creationId="{00000000-0000-0000-0000-000000000000}"/>
          </ac:spMkLst>
        </pc:spChg>
        <pc:spChg chg="del">
          <ac:chgData name="Vizor, Daniel" userId="S::16vizorda@berkeleygreenutc.org.uk::7612f33d-b596-48e8-945c-fdf020c5b27d" providerId="AD" clId="Web-{6CE5DA4F-8116-8712-D934-8AC34E8EC02F}" dt="2019-04-29T09:54:24.087" v="261"/>
          <ac:spMkLst>
            <pc:docMk/>
            <pc:sldMk cId="3613507480" sldId="260"/>
            <ac:spMk id="19" creationId="{00000000-0000-0000-0000-000000000000}"/>
          </ac:spMkLst>
        </pc:spChg>
        <pc:spChg chg="del">
          <ac:chgData name="Vizor, Daniel" userId="S::16vizorda@berkeleygreenutc.org.uk::7612f33d-b596-48e8-945c-fdf020c5b27d" providerId="AD" clId="Web-{6CE5DA4F-8116-8712-D934-8AC34E8EC02F}" dt="2019-04-29T09:54:24.074" v="260"/>
          <ac:spMkLst>
            <pc:docMk/>
            <pc:sldMk cId="3613507480" sldId="260"/>
            <ac:spMk id="20" creationId="{00000000-0000-0000-0000-000000000000}"/>
          </ac:spMkLst>
        </pc:spChg>
        <pc:spChg chg="del">
          <ac:chgData name="Vizor, Daniel" userId="S::16vizorda@berkeleygreenutc.org.uk::7612f33d-b596-48e8-945c-fdf020c5b27d" providerId="AD" clId="Web-{6CE5DA4F-8116-8712-D934-8AC34E8EC02F}" dt="2019-04-29T09:54:24.074" v="259"/>
          <ac:spMkLst>
            <pc:docMk/>
            <pc:sldMk cId="3613507480" sldId="260"/>
            <ac:spMk id="21" creationId="{00000000-0000-0000-0000-000000000000}"/>
          </ac:spMkLst>
        </pc:spChg>
        <pc:spChg chg="del">
          <ac:chgData name="Vizor, Daniel" userId="S::16vizorda@berkeleygreenutc.org.uk::7612f33d-b596-48e8-945c-fdf020c5b27d" providerId="AD" clId="Web-{6CE5DA4F-8116-8712-D934-8AC34E8EC02F}" dt="2019-04-29T09:54:24.074" v="258"/>
          <ac:spMkLst>
            <pc:docMk/>
            <pc:sldMk cId="3613507480" sldId="260"/>
            <ac:spMk id="22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6CE5DA4F-8116-8712-D934-8AC34E8EC02F}" dt="2019-04-29T10:22:31.147" v="326" actId="20577"/>
          <ac:spMkLst>
            <pc:docMk/>
            <pc:sldMk cId="3613507480" sldId="260"/>
            <ac:spMk id="23" creationId="{00000000-0000-0000-0000-000000000000}"/>
          </ac:spMkLst>
        </pc:spChg>
      </pc:sldChg>
    </pc:docChg>
  </pc:docChgLst>
  <pc:docChgLst>
    <pc:chgData name="Vizor, Daniel" userId="S::16vizorda@berkeleygreenutc.org.uk::7612f33d-b596-48e8-945c-fdf020c5b27d" providerId="AD" clId="Web-{13C82116-30B7-4C5F-0B54-1AC8AFA4A907}"/>
    <pc:docChg chg="modSld">
      <pc:chgData name="Vizor, Daniel" userId="S::16vizorda@berkeleygreenutc.org.uk::7612f33d-b596-48e8-945c-fdf020c5b27d" providerId="AD" clId="Web-{13C82116-30B7-4C5F-0B54-1AC8AFA4A907}" dt="2019-04-29T13:16:31.335" v="141"/>
      <pc:docMkLst>
        <pc:docMk/>
      </pc:docMkLst>
      <pc:sldChg chg="addSp modSp">
        <pc:chgData name="Vizor, Daniel" userId="S::16vizorda@berkeleygreenutc.org.uk::7612f33d-b596-48e8-945c-fdf020c5b27d" providerId="AD" clId="Web-{13C82116-30B7-4C5F-0B54-1AC8AFA4A907}" dt="2019-04-29T13:08:35.897" v="129" actId="20577"/>
        <pc:sldMkLst>
          <pc:docMk/>
          <pc:sldMk cId="2153855574" sldId="257"/>
        </pc:sldMkLst>
        <pc:spChg chg="add mod">
          <ac:chgData name="Vizor, Daniel" userId="S::16vizorda@berkeleygreenutc.org.uk::7612f33d-b596-48e8-945c-fdf020c5b27d" providerId="AD" clId="Web-{13C82116-30B7-4C5F-0B54-1AC8AFA4A907}" dt="2019-04-29T13:08:35.897" v="129" actId="20577"/>
          <ac:spMkLst>
            <pc:docMk/>
            <pc:sldMk cId="2153855574" sldId="257"/>
            <ac:spMk id="3" creationId="{8A34088F-0318-4193-AB96-FD365598E0F3}"/>
          </ac:spMkLst>
        </pc:spChg>
      </pc:sldChg>
      <pc:sldChg chg="addSp modSp">
        <pc:chgData name="Vizor, Daniel" userId="S::16vizorda@berkeleygreenutc.org.uk::7612f33d-b596-48e8-945c-fdf020c5b27d" providerId="AD" clId="Web-{13C82116-30B7-4C5F-0B54-1AC8AFA4A907}" dt="2019-04-29T13:08:19.616" v="123" actId="20577"/>
        <pc:sldMkLst>
          <pc:docMk/>
          <pc:sldMk cId="633653706" sldId="258"/>
        </pc:sldMkLst>
        <pc:spChg chg="add mod">
          <ac:chgData name="Vizor, Daniel" userId="S::16vizorda@berkeleygreenutc.org.uk::7612f33d-b596-48e8-945c-fdf020c5b27d" providerId="AD" clId="Web-{13C82116-30B7-4C5F-0B54-1AC8AFA4A907}" dt="2019-04-29T13:08:19.616" v="123" actId="20577"/>
          <ac:spMkLst>
            <pc:docMk/>
            <pc:sldMk cId="633653706" sldId="258"/>
            <ac:spMk id="4" creationId="{03FF20B7-A1DF-4AB8-8FC8-70D5D18479A8}"/>
          </ac:spMkLst>
        </pc:spChg>
        <pc:spChg chg="add mod">
          <ac:chgData name="Vizor, Daniel" userId="S::16vizorda@berkeleygreenutc.org.uk::7612f33d-b596-48e8-945c-fdf020c5b27d" providerId="AD" clId="Web-{13C82116-30B7-4C5F-0B54-1AC8AFA4A907}" dt="2019-04-29T13:04:10.975" v="4" actId="20577"/>
          <ac:spMkLst>
            <pc:docMk/>
            <pc:sldMk cId="633653706" sldId="258"/>
            <ac:spMk id="11" creationId="{B6436DFA-541A-4753-A41C-5C1CCC131099}"/>
          </ac:spMkLst>
        </pc:spChg>
        <pc:spChg chg="add mod">
          <ac:chgData name="Vizor, Daniel" userId="S::16vizorda@berkeleygreenutc.org.uk::7612f33d-b596-48e8-945c-fdf020c5b27d" providerId="AD" clId="Web-{13C82116-30B7-4C5F-0B54-1AC8AFA4A907}" dt="2019-04-29T13:04:42.709" v="7" actId="20577"/>
          <ac:spMkLst>
            <pc:docMk/>
            <pc:sldMk cId="633653706" sldId="258"/>
            <ac:spMk id="12" creationId="{A100A0E6-A0C8-4138-B002-47B293F64EF9}"/>
          </ac:spMkLst>
        </pc:spChg>
        <pc:spChg chg="add mod">
          <ac:chgData name="Vizor, Daniel" userId="S::16vizorda@berkeleygreenutc.org.uk::7612f33d-b596-48e8-945c-fdf020c5b27d" providerId="AD" clId="Web-{13C82116-30B7-4C5F-0B54-1AC8AFA4A907}" dt="2019-04-29T13:05:43.178" v="14" actId="1076"/>
          <ac:spMkLst>
            <pc:docMk/>
            <pc:sldMk cId="633653706" sldId="258"/>
            <ac:spMk id="13" creationId="{D19AEF2A-4737-40C8-927C-A42B962E540F}"/>
          </ac:spMkLst>
        </pc:spChg>
        <pc:spChg chg="add mod">
          <ac:chgData name="Vizor, Daniel" userId="S::16vizorda@berkeleygreenutc.org.uk::7612f33d-b596-48e8-945c-fdf020c5b27d" providerId="AD" clId="Web-{13C82116-30B7-4C5F-0B54-1AC8AFA4A907}" dt="2019-04-29T13:06:13.193" v="18" actId="20577"/>
          <ac:spMkLst>
            <pc:docMk/>
            <pc:sldMk cId="633653706" sldId="258"/>
            <ac:spMk id="14" creationId="{D84F08F0-011F-4C39-859A-2A612363F2BC}"/>
          </ac:spMkLst>
        </pc:spChg>
        <pc:spChg chg="add mod">
          <ac:chgData name="Vizor, Daniel" userId="S::16vizorda@berkeleygreenutc.org.uk::7612f33d-b596-48e8-945c-fdf020c5b27d" providerId="AD" clId="Web-{13C82116-30B7-4C5F-0B54-1AC8AFA4A907}" dt="2019-04-29T13:06:31.881" v="21" actId="20577"/>
          <ac:spMkLst>
            <pc:docMk/>
            <pc:sldMk cId="633653706" sldId="258"/>
            <ac:spMk id="15" creationId="{129A4846-1495-49E8-8BBB-475B3688729C}"/>
          </ac:spMkLst>
        </pc:spChg>
      </pc:sldChg>
      <pc:sldChg chg="modSp">
        <pc:chgData name="Vizor, Daniel" userId="S::16vizorda@berkeleygreenutc.org.uk::7612f33d-b596-48e8-945c-fdf020c5b27d" providerId="AD" clId="Web-{13C82116-30B7-4C5F-0B54-1AC8AFA4A907}" dt="2019-04-29T12:54:59.692" v="1" actId="14100"/>
        <pc:sldMkLst>
          <pc:docMk/>
          <pc:sldMk cId="3794865274" sldId="259"/>
        </pc:sldMkLst>
        <pc:spChg chg="mod">
          <ac:chgData name="Vizor, Daniel" userId="S::16vizorda@berkeleygreenutc.org.uk::7612f33d-b596-48e8-945c-fdf020c5b27d" providerId="AD" clId="Web-{13C82116-30B7-4C5F-0B54-1AC8AFA4A907}" dt="2019-04-29T12:54:59.692" v="1" actId="14100"/>
          <ac:spMkLst>
            <pc:docMk/>
            <pc:sldMk cId="3794865274" sldId="259"/>
            <ac:spMk id="10" creationId="{00000000-0000-0000-0000-000000000000}"/>
          </ac:spMkLst>
        </pc:spChg>
      </pc:sldChg>
      <pc:sldChg chg="addSp delSp modSp">
        <pc:chgData name="Vizor, Daniel" userId="S::16vizorda@berkeleygreenutc.org.uk::7612f33d-b596-48e8-945c-fdf020c5b27d" providerId="AD" clId="Web-{13C82116-30B7-4C5F-0B54-1AC8AFA4A907}" dt="2019-04-29T13:16:31.335" v="141"/>
        <pc:sldMkLst>
          <pc:docMk/>
          <pc:sldMk cId="3613507480" sldId="260"/>
        </pc:sldMkLst>
        <pc:spChg chg="mod">
          <ac:chgData name="Vizor, Daniel" userId="S::16vizorda@berkeleygreenutc.org.uk::7612f33d-b596-48e8-945c-fdf020c5b27d" providerId="AD" clId="Web-{13C82116-30B7-4C5F-0B54-1AC8AFA4A907}" dt="2019-04-29T13:16:12.820" v="139"/>
          <ac:spMkLst>
            <pc:docMk/>
            <pc:sldMk cId="3613507480" sldId="260"/>
            <ac:spMk id="2" creationId="{623AB516-8D25-4A59-8638-4083D4C59059}"/>
          </ac:spMkLst>
        </pc:spChg>
        <pc:spChg chg="mod">
          <ac:chgData name="Vizor, Daniel" userId="S::16vizorda@berkeleygreenutc.org.uk::7612f33d-b596-48e8-945c-fdf020c5b27d" providerId="AD" clId="Web-{13C82116-30B7-4C5F-0B54-1AC8AFA4A907}" dt="2019-04-29T13:16:31.335" v="141"/>
          <ac:spMkLst>
            <pc:docMk/>
            <pc:sldMk cId="3613507480" sldId="260"/>
            <ac:spMk id="10" creationId="{309FA038-0E7A-40D2-903D-AD7D5BDE7792}"/>
          </ac:spMkLst>
        </pc:spChg>
        <pc:spChg chg="mod">
          <ac:chgData name="Vizor, Daniel" userId="S::16vizorda@berkeleygreenutc.org.uk::7612f33d-b596-48e8-945c-fdf020c5b27d" providerId="AD" clId="Web-{13C82116-30B7-4C5F-0B54-1AC8AFA4A907}" dt="2019-04-29T13:16:20.382" v="140"/>
          <ac:spMkLst>
            <pc:docMk/>
            <pc:sldMk cId="3613507480" sldId="260"/>
            <ac:spMk id="12" creationId="{EA218778-A2DE-468D-B30F-3484F58F2CD0}"/>
          </ac:spMkLst>
        </pc:spChg>
        <pc:spChg chg="del">
          <ac:chgData name="Vizor, Daniel" userId="S::16vizorda@berkeleygreenutc.org.uk::7612f33d-b596-48e8-945c-fdf020c5b27d" providerId="AD" clId="Web-{13C82116-30B7-4C5F-0B54-1AC8AFA4A907}" dt="2019-04-29T13:15:20.726" v="131"/>
          <ac:spMkLst>
            <pc:docMk/>
            <pc:sldMk cId="3613507480" sldId="260"/>
            <ac:spMk id="15" creationId="{C5C94B04-CE34-465F-B0A5-28B5BE073315}"/>
          </ac:spMkLst>
        </pc:spChg>
        <pc:spChg chg="add mod">
          <ac:chgData name="Vizor, Daniel" userId="S::16vizorda@berkeleygreenutc.org.uk::7612f33d-b596-48e8-945c-fdf020c5b27d" providerId="AD" clId="Web-{13C82116-30B7-4C5F-0B54-1AC8AFA4A907}" dt="2019-04-29T13:15:33.819" v="133" actId="1076"/>
          <ac:spMkLst>
            <pc:docMk/>
            <pc:sldMk cId="3613507480" sldId="260"/>
            <ac:spMk id="19" creationId="{964C6F7B-791A-4D3C-A68C-D66728036149}"/>
          </ac:spMkLst>
        </pc:spChg>
        <pc:spChg chg="add del">
          <ac:chgData name="Vizor, Daniel" userId="S::16vizorda@berkeleygreenutc.org.uk::7612f33d-b596-48e8-945c-fdf020c5b27d" providerId="AD" clId="Web-{13C82116-30B7-4C5F-0B54-1AC8AFA4A907}" dt="2019-04-29T13:15:39.179" v="135"/>
          <ac:spMkLst>
            <pc:docMk/>
            <pc:sldMk cId="3613507480" sldId="260"/>
            <ac:spMk id="20" creationId="{8D468BEA-6731-4AAC-A014-9FDC57C91AEE}"/>
          </ac:spMkLst>
        </pc:spChg>
        <pc:spChg chg="add mod">
          <ac:chgData name="Vizor, Daniel" userId="S::16vizorda@berkeleygreenutc.org.uk::7612f33d-b596-48e8-945c-fdf020c5b27d" providerId="AD" clId="Web-{13C82116-30B7-4C5F-0B54-1AC8AFA4A907}" dt="2019-04-29T13:15:58.991" v="138"/>
          <ac:spMkLst>
            <pc:docMk/>
            <pc:sldMk cId="3613507480" sldId="260"/>
            <ac:spMk id="21" creationId="{3E406F95-699B-402B-90B4-E955013C6B50}"/>
          </ac:spMkLst>
        </pc:spChg>
      </pc:sldChg>
    </pc:docChg>
  </pc:docChgLst>
  <pc:docChgLst>
    <pc:chgData name="Vizor, Daniel" userId="S::16vizorda@berkeleygreenutc.org.uk::7612f33d-b596-48e8-945c-fdf020c5b27d" providerId="AD" clId="Web-{59924C53-97D5-76A4-0B66-BE009769F3F3}"/>
    <pc:docChg chg="addSld modSld">
      <pc:chgData name="Vizor, Daniel" userId="S::16vizorda@berkeleygreenutc.org.uk::7612f33d-b596-48e8-945c-fdf020c5b27d" providerId="AD" clId="Web-{59924C53-97D5-76A4-0B66-BE009769F3F3}" dt="2019-04-29T10:47:51.887" v="36" actId="20577"/>
      <pc:docMkLst>
        <pc:docMk/>
      </pc:docMkLst>
      <pc:sldChg chg="modSp">
        <pc:chgData name="Vizor, Daniel" userId="S::16vizorda@berkeleygreenutc.org.uk::7612f33d-b596-48e8-945c-fdf020c5b27d" providerId="AD" clId="Web-{59924C53-97D5-76A4-0B66-BE009769F3F3}" dt="2019-04-29T10:41:48.514" v="3" actId="1076"/>
        <pc:sldMkLst>
          <pc:docMk/>
          <pc:sldMk cId="3613507480" sldId="260"/>
        </pc:sldMkLst>
        <pc:spChg chg="mod">
          <ac:chgData name="Vizor, Daniel" userId="S::16vizorda@berkeleygreenutc.org.uk::7612f33d-b596-48e8-945c-fdf020c5b27d" providerId="AD" clId="Web-{59924C53-97D5-76A4-0B66-BE009769F3F3}" dt="2019-04-29T10:41:48.514" v="3" actId="1076"/>
          <ac:spMkLst>
            <pc:docMk/>
            <pc:sldMk cId="3613507480" sldId="260"/>
            <ac:spMk id="10" creationId="{309FA038-0E7A-40D2-903D-AD7D5BDE7792}"/>
          </ac:spMkLst>
        </pc:spChg>
      </pc:sldChg>
      <pc:sldChg chg="addSp delSp modSp add replId">
        <pc:chgData name="Vizor, Daniel" userId="S::16vizorda@berkeleygreenutc.org.uk::7612f33d-b596-48e8-945c-fdf020c5b27d" providerId="AD" clId="Web-{59924C53-97D5-76A4-0B66-BE009769F3F3}" dt="2019-04-29T10:47:51.887" v="36" actId="20577"/>
        <pc:sldMkLst>
          <pc:docMk/>
          <pc:sldMk cId="2677590854" sldId="261"/>
        </pc:sldMkLst>
        <pc:spChg chg="del">
          <ac:chgData name="Vizor, Daniel" userId="S::16vizorda@berkeleygreenutc.org.uk::7612f33d-b596-48e8-945c-fdf020c5b27d" providerId="AD" clId="Web-{59924C53-97D5-76A4-0B66-BE009769F3F3}" dt="2019-04-29T10:45:43.122" v="9"/>
          <ac:spMkLst>
            <pc:docMk/>
            <pc:sldMk cId="2677590854" sldId="261"/>
            <ac:spMk id="3" creationId="{46F5B87E-9BF1-4077-AD56-9609465ECC73}"/>
          </ac:spMkLst>
        </pc:spChg>
        <pc:spChg chg="mod">
          <ac:chgData name="Vizor, Daniel" userId="S::16vizorda@berkeleygreenutc.org.uk::7612f33d-b596-48e8-945c-fdf020c5b27d" providerId="AD" clId="Web-{59924C53-97D5-76A4-0B66-BE009769F3F3}" dt="2019-04-29T10:47:01.059" v="27" actId="1076"/>
          <ac:spMkLst>
            <pc:docMk/>
            <pc:sldMk cId="2677590854" sldId="261"/>
            <ac:spMk id="5" creationId="{00000000-0000-0000-0000-000000000000}"/>
          </ac:spMkLst>
        </pc:spChg>
        <pc:spChg chg="del">
          <ac:chgData name="Vizor, Daniel" userId="S::16vizorda@berkeleygreenutc.org.uk::7612f33d-b596-48e8-945c-fdf020c5b27d" providerId="AD" clId="Web-{59924C53-97D5-76A4-0B66-BE009769F3F3}" dt="2019-04-29T10:45:51.092" v="16"/>
          <ac:spMkLst>
            <pc:docMk/>
            <pc:sldMk cId="2677590854" sldId="261"/>
            <ac:spMk id="10" creationId="{00000000-0000-0000-0000-000000000000}"/>
          </ac:spMkLst>
        </pc:spChg>
        <pc:spChg chg="del">
          <ac:chgData name="Vizor, Daniel" userId="S::16vizorda@berkeleygreenutc.org.uk::7612f33d-b596-48e8-945c-fdf020c5b27d" providerId="AD" clId="Web-{59924C53-97D5-76A4-0B66-BE009769F3F3}" dt="2019-04-29T10:45:49.325" v="14"/>
          <ac:spMkLst>
            <pc:docMk/>
            <pc:sldMk cId="2677590854" sldId="261"/>
            <ac:spMk id="12" creationId="{00000000-0000-0000-0000-000000000000}"/>
          </ac:spMkLst>
        </pc:spChg>
        <pc:spChg chg="del">
          <ac:chgData name="Vizor, Daniel" userId="S::16vizorda@berkeleygreenutc.org.uk::7612f33d-b596-48e8-945c-fdf020c5b27d" providerId="AD" clId="Web-{59924C53-97D5-76A4-0B66-BE009769F3F3}" dt="2019-04-29T10:45:44.153" v="10"/>
          <ac:spMkLst>
            <pc:docMk/>
            <pc:sldMk cId="2677590854" sldId="261"/>
            <ac:spMk id="13" creationId="{00000000-0000-0000-0000-000000000000}"/>
          </ac:spMkLst>
        </pc:spChg>
        <pc:spChg chg="del">
          <ac:chgData name="Vizor, Daniel" userId="S::16vizorda@berkeleygreenutc.org.uk::7612f33d-b596-48e8-945c-fdf020c5b27d" providerId="AD" clId="Web-{59924C53-97D5-76A4-0B66-BE009769F3F3}" dt="2019-04-29T10:45:50.357" v="15"/>
          <ac:spMkLst>
            <pc:docMk/>
            <pc:sldMk cId="2677590854" sldId="261"/>
            <ac:spMk id="14" creationId="{00000000-0000-0000-0000-000000000000}"/>
          </ac:spMkLst>
        </pc:spChg>
        <pc:spChg chg="del mod">
          <ac:chgData name="Vizor, Daniel" userId="S::16vizorda@berkeleygreenutc.org.uk::7612f33d-b596-48e8-945c-fdf020c5b27d" providerId="AD" clId="Web-{59924C53-97D5-76A4-0B66-BE009769F3F3}" dt="2019-04-29T10:45:46.310" v="12"/>
          <ac:spMkLst>
            <pc:docMk/>
            <pc:sldMk cId="2677590854" sldId="261"/>
            <ac:spMk id="15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59924C53-97D5-76A4-0B66-BE009769F3F3}" dt="2019-04-29T10:47:03.903" v="28" actId="1076"/>
          <ac:spMkLst>
            <pc:docMk/>
            <pc:sldMk cId="2677590854" sldId="261"/>
            <ac:spMk id="16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59924C53-97D5-76A4-0B66-BE009769F3F3}" dt="2019-04-29T10:45:35.669" v="6" actId="20577"/>
          <ac:spMkLst>
            <pc:docMk/>
            <pc:sldMk cId="2677590854" sldId="261"/>
            <ac:spMk id="17" creationId="{00000000-0000-0000-0000-000000000000}"/>
          </ac:spMkLst>
        </pc:spChg>
        <pc:spChg chg="del">
          <ac:chgData name="Vizor, Daniel" userId="S::16vizorda@berkeleygreenutc.org.uk::7612f33d-b596-48e8-945c-fdf020c5b27d" providerId="AD" clId="Web-{59924C53-97D5-76A4-0B66-BE009769F3F3}" dt="2019-04-29T10:45:47.591" v="13"/>
          <ac:spMkLst>
            <pc:docMk/>
            <pc:sldMk cId="2677590854" sldId="261"/>
            <ac:spMk id="18" creationId="{00000000-0000-0000-0000-000000000000}"/>
          </ac:spMkLst>
        </pc:spChg>
        <pc:spChg chg="add mod">
          <ac:chgData name="Vizor, Daniel" userId="S::16vizorda@berkeleygreenutc.org.uk::7612f33d-b596-48e8-945c-fdf020c5b27d" providerId="AD" clId="Web-{59924C53-97D5-76A4-0B66-BE009769F3F3}" dt="2019-04-29T10:47:51.887" v="36" actId="20577"/>
          <ac:spMkLst>
            <pc:docMk/>
            <pc:sldMk cId="2677590854" sldId="261"/>
            <ac:spMk id="19" creationId="{1E7C68F7-C7F0-4FDD-A7F1-67D1C0FD0EA7}"/>
          </ac:spMkLst>
        </pc:spChg>
      </pc:sldChg>
    </pc:docChg>
  </pc:docChgLst>
  <pc:docChgLst>
    <pc:chgData name="Vizor, Daniel" userId="S::16vizorda@berkeleygreenutc.org.uk::7612f33d-b596-48e8-945c-fdf020c5b27d" providerId="AD" clId="Web-{491048A5-ABB3-0D95-1E76-5804C41BECD8}"/>
    <pc:docChg chg="modSld sldOrd">
      <pc:chgData name="Vizor, Daniel" userId="S::16vizorda@berkeleygreenutc.org.uk::7612f33d-b596-48e8-945c-fdf020c5b27d" providerId="AD" clId="Web-{491048A5-ABB3-0D95-1E76-5804C41BECD8}" dt="2019-04-29T11:16:48.042" v="338" actId="20577"/>
      <pc:docMkLst>
        <pc:docMk/>
      </pc:docMkLst>
      <pc:sldChg chg="addSp delSp modSp ord">
        <pc:chgData name="Vizor, Daniel" userId="S::16vizorda@berkeleygreenutc.org.uk::7612f33d-b596-48e8-945c-fdf020c5b27d" providerId="AD" clId="Web-{491048A5-ABB3-0D95-1E76-5804C41BECD8}" dt="2019-04-29T11:07:24.194" v="282" actId="14100"/>
        <pc:sldMkLst>
          <pc:docMk/>
          <pc:sldMk cId="1985722935" sldId="256"/>
        </pc:sldMkLst>
        <pc:spChg chg="add del mod">
          <ac:chgData name="Vizor, Daniel" userId="S::16vizorda@berkeleygreenutc.org.uk::7612f33d-b596-48e8-945c-fdf020c5b27d" providerId="AD" clId="Web-{491048A5-ABB3-0D95-1E76-5804C41BECD8}" dt="2019-04-29T11:00:27.817" v="242"/>
          <ac:spMkLst>
            <pc:docMk/>
            <pc:sldMk cId="1985722935" sldId="256"/>
            <ac:spMk id="2" creationId="{B5966BB3-9606-4FDD-97A8-1BAEA39DB438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7:24.194" v="282" actId="14100"/>
          <ac:spMkLst>
            <pc:docMk/>
            <pc:sldMk cId="1985722935" sldId="256"/>
            <ac:spMk id="3" creationId="{46F5B87E-9BF1-4077-AD56-9609465ECC73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56:58.892" v="227" actId="1076"/>
          <ac:spMkLst>
            <pc:docMk/>
            <pc:sldMk cId="1985722935" sldId="256"/>
            <ac:spMk id="5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57:03.158" v="228" actId="1076"/>
          <ac:spMkLst>
            <pc:docMk/>
            <pc:sldMk cId="1985722935" sldId="256"/>
            <ac:spMk id="10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1:28.722" v="244" actId="14100"/>
          <ac:spMkLst>
            <pc:docMk/>
            <pc:sldMk cId="1985722935" sldId="256"/>
            <ac:spMk id="12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1:32.457" v="245" actId="14100"/>
          <ac:spMkLst>
            <pc:docMk/>
            <pc:sldMk cId="1985722935" sldId="256"/>
            <ac:spMk id="13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57:08.502" v="229" actId="1076"/>
          <ac:spMkLst>
            <pc:docMk/>
            <pc:sldMk cId="1985722935" sldId="256"/>
            <ac:spMk id="14" creationId="{00000000-0000-0000-0000-000000000000}"/>
          </ac:spMkLst>
        </pc:spChg>
        <pc:spChg chg="del mod">
          <ac:chgData name="Vizor, Daniel" userId="S::16vizorda@berkeleygreenutc.org.uk::7612f33d-b596-48e8-945c-fdf020c5b27d" providerId="AD" clId="Web-{491048A5-ABB3-0D95-1E76-5804C41BECD8}" dt="2019-04-29T10:56:26.720" v="224"/>
          <ac:spMkLst>
            <pc:docMk/>
            <pc:sldMk cId="1985722935" sldId="256"/>
            <ac:spMk id="15" creationId="{00000000-0000-0000-0000-000000000000}"/>
          </ac:spMkLst>
        </pc:spChg>
        <pc:spChg chg="del mod">
          <ac:chgData name="Vizor, Daniel" userId="S::16vizorda@berkeleygreenutc.org.uk::7612f33d-b596-48e8-945c-fdf020c5b27d" providerId="AD" clId="Web-{491048A5-ABB3-0D95-1E76-5804C41BECD8}" dt="2019-04-29T10:56:26.095" v="223"/>
          <ac:spMkLst>
            <pc:docMk/>
            <pc:sldMk cId="1985722935" sldId="256"/>
            <ac:spMk id="18" creationId="{00000000-0000-0000-0000-000000000000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7:42.830" v="240" actId="20577"/>
          <ac:spMkLst>
            <pc:docMk/>
            <pc:sldMk cId="1985722935" sldId="256"/>
            <ac:spMk id="19" creationId="{9B2825A9-9661-4F44-AE7A-F0D62C0761B6}"/>
          </ac:spMkLst>
        </pc:spChg>
      </pc:sldChg>
      <pc:sldChg chg="modSp">
        <pc:chgData name="Vizor, Daniel" userId="S::16vizorda@berkeleygreenutc.org.uk::7612f33d-b596-48e8-945c-fdf020c5b27d" providerId="AD" clId="Web-{491048A5-ABB3-0D95-1E76-5804C41BECD8}" dt="2019-04-29T10:54:33.875" v="168" actId="20577"/>
        <pc:sldMkLst>
          <pc:docMk/>
          <pc:sldMk cId="2153855574" sldId="257"/>
        </pc:sldMkLst>
        <pc:spChg chg="mod">
          <ac:chgData name="Vizor, Daniel" userId="S::16vizorda@berkeleygreenutc.org.uk::7612f33d-b596-48e8-945c-fdf020c5b27d" providerId="AD" clId="Web-{491048A5-ABB3-0D95-1E76-5804C41BECD8}" dt="2019-04-29T10:54:25.406" v="164" actId="20577"/>
          <ac:spMkLst>
            <pc:docMk/>
            <pc:sldMk cId="2153855574" sldId="257"/>
            <ac:spMk id="2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54:16.516" v="159" actId="20577"/>
          <ac:spMkLst>
            <pc:docMk/>
            <pc:sldMk cId="2153855574" sldId="257"/>
            <ac:spMk id="17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54:30.672" v="166" actId="20577"/>
          <ac:spMkLst>
            <pc:docMk/>
            <pc:sldMk cId="2153855574" sldId="257"/>
            <ac:spMk id="19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54:31.485" v="167" actId="20577"/>
          <ac:spMkLst>
            <pc:docMk/>
            <pc:sldMk cId="2153855574" sldId="257"/>
            <ac:spMk id="20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54:33.875" v="168" actId="20577"/>
          <ac:spMkLst>
            <pc:docMk/>
            <pc:sldMk cId="2153855574" sldId="257"/>
            <ac:spMk id="21" creationId="{00000000-0000-0000-0000-000000000000}"/>
          </ac:spMkLst>
        </pc:spChg>
      </pc:sldChg>
      <pc:sldChg chg="modSp ord">
        <pc:chgData name="Vizor, Daniel" userId="S::16vizorda@berkeleygreenutc.org.uk::7612f33d-b596-48e8-945c-fdf020c5b27d" providerId="AD" clId="Web-{491048A5-ABB3-0D95-1E76-5804C41BECD8}" dt="2019-04-29T10:54:51.813" v="175" actId="20577"/>
        <pc:sldMkLst>
          <pc:docMk/>
          <pc:sldMk cId="633653706" sldId="258"/>
        </pc:sldMkLst>
        <pc:spChg chg="mod">
          <ac:chgData name="Vizor, Daniel" userId="S::16vizorda@berkeleygreenutc.org.uk::7612f33d-b596-48e8-945c-fdf020c5b27d" providerId="AD" clId="Web-{491048A5-ABB3-0D95-1E76-5804C41BECD8}" dt="2019-04-29T10:54:48.188" v="171" actId="20577"/>
          <ac:spMkLst>
            <pc:docMk/>
            <pc:sldMk cId="633653706" sldId="258"/>
            <ac:spMk id="5" creationId="{5FCB366E-A6F4-4BBF-8127-2295E5683ED4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54:50.157" v="173" actId="20577"/>
          <ac:spMkLst>
            <pc:docMk/>
            <pc:sldMk cId="633653706" sldId="258"/>
            <ac:spMk id="6" creationId="{A3D9E15F-6B31-4AF8-B2C7-DCFB4EF47587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54:51.813" v="175" actId="20577"/>
          <ac:spMkLst>
            <pc:docMk/>
            <pc:sldMk cId="633653706" sldId="258"/>
            <ac:spMk id="10" creationId="{AD871E0B-D44A-4E37-A897-2BBAAD81B454}"/>
          </ac:spMkLst>
        </pc:spChg>
      </pc:sldChg>
      <pc:sldChg chg="addSp modSp">
        <pc:chgData name="Vizor, Daniel" userId="S::16vizorda@berkeleygreenutc.org.uk::7612f33d-b596-48e8-945c-fdf020c5b27d" providerId="AD" clId="Web-{491048A5-ABB3-0D95-1E76-5804C41BECD8}" dt="2019-04-29T11:08:25.991" v="335" actId="20577"/>
        <pc:sldMkLst>
          <pc:docMk/>
          <pc:sldMk cId="3794865274" sldId="259"/>
        </pc:sldMkLst>
        <pc:spChg chg="add mod">
          <ac:chgData name="Vizor, Daniel" userId="S::16vizorda@berkeleygreenutc.org.uk::7612f33d-b596-48e8-945c-fdf020c5b27d" providerId="AD" clId="Web-{491048A5-ABB3-0D95-1E76-5804C41BECD8}" dt="2019-04-29T11:05:24.287" v="276" actId="1076"/>
          <ac:spMkLst>
            <pc:docMk/>
            <pc:sldMk cId="3794865274" sldId="259"/>
            <ac:spMk id="2" creationId="{6690CD95-2BB6-49C2-AA16-64DC663B6659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1:59.582" v="248" actId="1076"/>
          <ac:spMkLst>
            <pc:docMk/>
            <pc:sldMk cId="3794865274" sldId="259"/>
            <ac:spMk id="5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2:19.316" v="253" actId="1076"/>
          <ac:spMkLst>
            <pc:docMk/>
            <pc:sldMk cId="3794865274" sldId="259"/>
            <ac:spMk id="10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2:44.660" v="259" actId="1076"/>
          <ac:spMkLst>
            <pc:docMk/>
            <pc:sldMk cId="3794865274" sldId="259"/>
            <ac:spMk id="12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3:00.285" v="262" actId="14100"/>
          <ac:spMkLst>
            <pc:docMk/>
            <pc:sldMk cId="3794865274" sldId="259"/>
            <ac:spMk id="13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2:40.660" v="258" actId="1076"/>
          <ac:spMkLst>
            <pc:docMk/>
            <pc:sldMk cId="3794865274" sldId="259"/>
            <ac:spMk id="14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2:52.473" v="261" actId="14100"/>
          <ac:spMkLst>
            <pc:docMk/>
            <pc:sldMk cId="3794865274" sldId="259"/>
            <ac:spMk id="15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2:49.551" v="260" actId="1076"/>
          <ac:spMkLst>
            <pc:docMk/>
            <pc:sldMk cId="3794865274" sldId="259"/>
            <ac:spMk id="18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1:07:30.913" v="283" actId="1076"/>
          <ac:spMkLst>
            <pc:docMk/>
            <pc:sldMk cId="3794865274" sldId="259"/>
            <ac:spMk id="19" creationId="{B18C8012-52A0-4F24-815E-4304A67E6743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1:04:51.974" v="264" actId="1076"/>
          <ac:spMkLst>
            <pc:docMk/>
            <pc:sldMk cId="3794865274" sldId="259"/>
            <ac:spMk id="20" creationId="{03D3B1A0-3330-4CA4-AF7B-13CE8834701A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1:05:04.896" v="270" actId="20577"/>
          <ac:spMkLst>
            <pc:docMk/>
            <pc:sldMk cId="3794865274" sldId="259"/>
            <ac:spMk id="21" creationId="{4F55A4DF-6F5B-404B-9FA0-6EF4C6144F71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1:05:32.833" v="279" actId="20577"/>
          <ac:spMkLst>
            <pc:docMk/>
            <pc:sldMk cId="3794865274" sldId="259"/>
            <ac:spMk id="23" creationId="{189C862E-5CE3-4BF8-8E0D-88BB429E3D4F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1:05:41.849" v="281" actId="1076"/>
          <ac:spMkLst>
            <pc:docMk/>
            <pc:sldMk cId="3794865274" sldId="259"/>
            <ac:spMk id="24" creationId="{09663D70-A3F7-4DD3-8CA9-4DD18818EEC3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1:08:25.991" v="335" actId="20577"/>
          <ac:spMkLst>
            <pc:docMk/>
            <pc:sldMk cId="3794865274" sldId="259"/>
            <ac:spMk id="25" creationId="{B2B409E6-DF52-48E6-9029-CDD5266313C3}"/>
          </ac:spMkLst>
        </pc:spChg>
      </pc:sldChg>
      <pc:sldChg chg="modSp">
        <pc:chgData name="Vizor, Daniel" userId="S::16vizorda@berkeleygreenutc.org.uk::7612f33d-b596-48e8-945c-fdf020c5b27d" providerId="AD" clId="Web-{491048A5-ABB3-0D95-1E76-5804C41BECD8}" dt="2019-04-29T10:55:20.719" v="176" actId="1076"/>
        <pc:sldMkLst>
          <pc:docMk/>
          <pc:sldMk cId="3613507480" sldId="260"/>
        </pc:sldMkLst>
        <pc:spChg chg="mod">
          <ac:chgData name="Vizor, Daniel" userId="S::16vizorda@berkeleygreenutc.org.uk::7612f33d-b596-48e8-945c-fdf020c5b27d" providerId="AD" clId="Web-{491048A5-ABB3-0D95-1E76-5804C41BECD8}" dt="2019-04-29T10:55:20.719" v="176" actId="1076"/>
          <ac:spMkLst>
            <pc:docMk/>
            <pc:sldMk cId="3613507480" sldId="260"/>
            <ac:spMk id="13" creationId="{39051718-DA9F-4FE7-B8EB-2A40B1D7891D}"/>
          </ac:spMkLst>
        </pc:spChg>
      </pc:sldChg>
      <pc:sldChg chg="addSp delSp modSp">
        <pc:chgData name="Vizor, Daniel" userId="S::16vizorda@berkeleygreenutc.org.uk::7612f33d-b596-48e8-945c-fdf020c5b27d" providerId="AD" clId="Web-{491048A5-ABB3-0D95-1E76-5804C41BECD8}" dt="2019-04-29T11:16:48.042" v="338" actId="20577"/>
        <pc:sldMkLst>
          <pc:docMk/>
          <pc:sldMk cId="2677590854" sldId="261"/>
        </pc:sldMkLst>
        <pc:spChg chg="add mod">
          <ac:chgData name="Vizor, Daniel" userId="S::16vizorda@berkeleygreenutc.org.uk::7612f33d-b596-48e8-945c-fdf020c5b27d" providerId="AD" clId="Web-{491048A5-ABB3-0D95-1E76-5804C41BECD8}" dt="2019-04-29T10:52:13.421" v="146" actId="1076"/>
          <ac:spMkLst>
            <pc:docMk/>
            <pc:sldMk cId="2677590854" sldId="261"/>
            <ac:spMk id="2" creationId="{E9A66F5F-1623-4EFF-B2BA-2CFD931589D4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48:42.107" v="9" actId="1076"/>
          <ac:spMkLst>
            <pc:docMk/>
            <pc:sldMk cId="2677590854" sldId="261"/>
            <ac:spMk id="4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48:42.154" v="13" actId="1076"/>
          <ac:spMkLst>
            <pc:docMk/>
            <pc:sldMk cId="2677590854" sldId="261"/>
            <ac:spMk id="5" creationId="{00000000-0000-0000-0000-000000000000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48:42.138" v="12" actId="1076"/>
          <ac:spMkLst>
            <pc:docMk/>
            <pc:sldMk cId="2677590854" sldId="261"/>
            <ac:spMk id="7" creationId="{CEE4E9D0-CE07-4B16-BD44-AF33885796E6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0:18.764" v="75" actId="1076"/>
          <ac:spMkLst>
            <pc:docMk/>
            <pc:sldMk cId="2677590854" sldId="261"/>
            <ac:spMk id="8" creationId="{16B636FA-2FBB-446E-ADA3-CB910CC1B2DF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48:55.951" v="25" actId="1076"/>
          <ac:spMkLst>
            <pc:docMk/>
            <pc:sldMk cId="2677590854" sldId="261"/>
            <ac:spMk id="9" creationId="{A6A59388-9CF4-4905-B7CB-2E02E7F398ED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49:02.045" v="37" actId="20577"/>
          <ac:spMkLst>
            <pc:docMk/>
            <pc:sldMk cId="2677590854" sldId="261"/>
            <ac:spMk id="10" creationId="{E4D7B1D0-386E-4F17-B61B-39C13CED8DE2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49:51.983" v="66" actId="1076"/>
          <ac:spMkLst>
            <pc:docMk/>
            <pc:sldMk cId="2677590854" sldId="261"/>
            <ac:spMk id="11" creationId="{9416DB28-F01A-40B5-8FD9-2ECADCFA09A6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0:26.905" v="77" actId="1076"/>
          <ac:spMkLst>
            <pc:docMk/>
            <pc:sldMk cId="2677590854" sldId="261"/>
            <ac:spMk id="12" creationId="{8D9081BE-4D19-4585-9D7B-154A84C902F5}"/>
          </ac:spMkLst>
        </pc:spChg>
        <pc:spChg chg="add del">
          <ac:chgData name="Vizor, Daniel" userId="S::16vizorda@berkeleygreenutc.org.uk::7612f33d-b596-48e8-945c-fdf020c5b27d" providerId="AD" clId="Web-{491048A5-ABB3-0D95-1E76-5804C41BECD8}" dt="2019-04-29T10:49:13.123" v="48"/>
          <ac:spMkLst>
            <pc:docMk/>
            <pc:sldMk cId="2677590854" sldId="261"/>
            <ac:spMk id="13" creationId="{903C378E-435D-4B26-8CC8-CB53E4DB3F58}"/>
          </ac:spMkLst>
        </pc:spChg>
        <pc:spChg chg="add del">
          <ac:chgData name="Vizor, Daniel" userId="S::16vizorda@berkeleygreenutc.org.uk::7612f33d-b596-48e8-945c-fdf020c5b27d" providerId="AD" clId="Web-{491048A5-ABB3-0D95-1E76-5804C41BECD8}" dt="2019-04-29T10:49:13.123" v="47"/>
          <ac:spMkLst>
            <pc:docMk/>
            <pc:sldMk cId="2677590854" sldId="261"/>
            <ac:spMk id="14" creationId="{55CE55AE-2BC9-4AA0-B896-22585A8F3807}"/>
          </ac:spMkLst>
        </pc:spChg>
        <pc:spChg chg="add del">
          <ac:chgData name="Vizor, Daniel" userId="S::16vizorda@berkeleygreenutc.org.uk::7612f33d-b596-48e8-945c-fdf020c5b27d" providerId="AD" clId="Web-{491048A5-ABB3-0D95-1E76-5804C41BECD8}" dt="2019-04-29T10:49:13.123" v="46"/>
          <ac:spMkLst>
            <pc:docMk/>
            <pc:sldMk cId="2677590854" sldId="261"/>
            <ac:spMk id="15" creationId="{59DF6552-D6A3-45C6-ADB2-9EC15BE6E429}"/>
          </ac:spMkLst>
        </pc:spChg>
        <pc:spChg chg="del">
          <ac:chgData name="Vizor, Daniel" userId="S::16vizorda@berkeleygreenutc.org.uk::7612f33d-b596-48e8-945c-fdf020c5b27d" providerId="AD" clId="Web-{491048A5-ABB3-0D95-1E76-5804C41BECD8}" dt="2019-04-29T10:48:32.888" v="7"/>
          <ac:spMkLst>
            <pc:docMk/>
            <pc:sldMk cId="2677590854" sldId="261"/>
            <ac:spMk id="16" creationId="{00000000-0000-0000-0000-00000000000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48:42.107" v="10" actId="1076"/>
          <ac:spMkLst>
            <pc:docMk/>
            <pc:sldMk cId="2677590854" sldId="261"/>
            <ac:spMk id="17" creationId="{00000000-0000-0000-0000-000000000000}"/>
          </ac:spMkLst>
        </pc:spChg>
        <pc:spChg chg="add del">
          <ac:chgData name="Vizor, Daniel" userId="S::16vizorda@berkeleygreenutc.org.uk::7612f33d-b596-48e8-945c-fdf020c5b27d" providerId="AD" clId="Web-{491048A5-ABB3-0D95-1E76-5804C41BECD8}" dt="2019-04-29T10:49:13.123" v="45"/>
          <ac:spMkLst>
            <pc:docMk/>
            <pc:sldMk cId="2677590854" sldId="261"/>
            <ac:spMk id="18" creationId="{6E1A3642-8AAC-42CA-B20E-CC65519DC140}"/>
          </ac:spMkLst>
        </pc:spChg>
        <pc:spChg chg="mod">
          <ac:chgData name="Vizor, Daniel" userId="S::16vizorda@berkeleygreenutc.org.uk::7612f33d-b596-48e8-945c-fdf020c5b27d" providerId="AD" clId="Web-{491048A5-ABB3-0D95-1E76-5804C41BECD8}" dt="2019-04-29T10:48:42.107" v="11" actId="1076"/>
          <ac:spMkLst>
            <pc:docMk/>
            <pc:sldMk cId="2677590854" sldId="261"/>
            <ac:spMk id="19" creationId="{1E7C68F7-C7F0-4FDD-A7F1-67D1C0FD0EA7}"/>
          </ac:spMkLst>
        </pc:spChg>
        <pc:spChg chg="add del">
          <ac:chgData name="Vizor, Daniel" userId="S::16vizorda@berkeleygreenutc.org.uk::7612f33d-b596-48e8-945c-fdf020c5b27d" providerId="AD" clId="Web-{491048A5-ABB3-0D95-1E76-5804C41BECD8}" dt="2019-04-29T10:49:13.123" v="44"/>
          <ac:spMkLst>
            <pc:docMk/>
            <pc:sldMk cId="2677590854" sldId="261"/>
            <ac:spMk id="20" creationId="{75C77B0C-190A-4461-9B00-8C3F590D0416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49:45.998" v="65" actId="20577"/>
          <ac:spMkLst>
            <pc:docMk/>
            <pc:sldMk cId="2677590854" sldId="261"/>
            <ac:spMk id="21" creationId="{F4CC767D-77EA-4BD5-9EC6-BE2BBE42A297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1:16:48.042" v="338" actId="20577"/>
          <ac:spMkLst>
            <pc:docMk/>
            <pc:sldMk cId="2677590854" sldId="261"/>
            <ac:spMk id="22" creationId="{FD164C2E-59D2-4467-9E44-337D2C8EF9DE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0:39.295" v="85" actId="20577"/>
          <ac:spMkLst>
            <pc:docMk/>
            <pc:sldMk cId="2677590854" sldId="261"/>
            <ac:spMk id="23" creationId="{217B33AD-4CF1-49A5-B2B1-9458EFF19EB7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0:45.920" v="87" actId="1076"/>
          <ac:spMkLst>
            <pc:docMk/>
            <pc:sldMk cId="2677590854" sldId="261"/>
            <ac:spMk id="24" creationId="{5F678F6A-BC39-4639-A237-DFB0C6293AA9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0:59.717" v="94" actId="1076"/>
          <ac:spMkLst>
            <pc:docMk/>
            <pc:sldMk cId="2677590854" sldId="261"/>
            <ac:spMk id="25" creationId="{64B80FF1-950D-48CB-9A87-AE3F5D02B567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0:59.733" v="95" actId="1076"/>
          <ac:spMkLst>
            <pc:docMk/>
            <pc:sldMk cId="2677590854" sldId="261"/>
            <ac:spMk id="26" creationId="{F789823A-36BC-4174-B22A-03707CE1AC59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1:11.046" v="105" actId="20577"/>
          <ac:spMkLst>
            <pc:docMk/>
            <pc:sldMk cId="2677590854" sldId="261"/>
            <ac:spMk id="27" creationId="{A33978C0-1DC2-47FA-9ADB-86B0E29C44B9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1:36.858" v="115" actId="20577"/>
          <ac:spMkLst>
            <pc:docMk/>
            <pc:sldMk cId="2677590854" sldId="261"/>
            <ac:spMk id="28" creationId="{E4346B14-F28D-4685-83F8-750CAFC25211}"/>
          </ac:spMkLst>
        </pc:spChg>
        <pc:spChg chg="add mod">
          <ac:chgData name="Vizor, Daniel" userId="S::16vizorda@berkeleygreenutc.org.uk::7612f33d-b596-48e8-945c-fdf020c5b27d" providerId="AD" clId="Web-{491048A5-ABB3-0D95-1E76-5804C41BECD8}" dt="2019-04-29T10:51:46.530" v="118" actId="20577"/>
          <ac:spMkLst>
            <pc:docMk/>
            <pc:sldMk cId="2677590854" sldId="261"/>
            <ac:spMk id="29" creationId="{5A299178-E105-4F8D-B0EC-F07514AD7AE8}"/>
          </ac:spMkLst>
        </pc:spChg>
        <pc:spChg chg="add del mod">
          <ac:chgData name="Vizor, Daniel" userId="S::16vizorda@berkeleygreenutc.org.uk::7612f33d-b596-48e8-945c-fdf020c5b27d" providerId="AD" clId="Web-{491048A5-ABB3-0D95-1E76-5804C41BECD8}" dt="2019-04-29T10:51:20.624" v="108"/>
          <ac:spMkLst>
            <pc:docMk/>
            <pc:sldMk cId="2677590854" sldId="261"/>
            <ac:spMk id="30" creationId="{5604E5D3-7443-4275-81BB-9553656D51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4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3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7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3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3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0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6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C5EB-3798-4BEC-ACA5-B8255AD09FB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B572-778D-442E-BE84-F258ED75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3967" y="672463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95675" y="764062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>
                <a:solidFill>
                  <a:schemeClr val="tx1"/>
                </a:solidFill>
              </a:rPr>
              <a:t>[NBN logo]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68734" y="303131"/>
            <a:ext cx="11958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/>
              <a:t>Login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7C68F7-C7F0-4FDD-A7F1-67D1C0FD0EA7}"/>
              </a:ext>
            </a:extLst>
          </p:cNvPr>
          <p:cNvSpPr/>
          <p:nvPr/>
        </p:nvSpPr>
        <p:spPr>
          <a:xfrm>
            <a:off x="4827649" y="1945349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4E9D0-CE07-4B16-BD44-AF33885796E6}"/>
              </a:ext>
            </a:extLst>
          </p:cNvPr>
          <p:cNvSpPr/>
          <p:nvPr/>
        </p:nvSpPr>
        <p:spPr>
          <a:xfrm>
            <a:off x="4827648" y="2477830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636FA-2FBB-446E-ADA3-CB910CC1B2DF}"/>
              </a:ext>
            </a:extLst>
          </p:cNvPr>
          <p:cNvSpPr/>
          <p:nvPr/>
        </p:nvSpPr>
        <p:spPr>
          <a:xfrm>
            <a:off x="8007726" y="663281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59388-9CF4-4905-B7CB-2E02E7F398ED}"/>
              </a:ext>
            </a:extLst>
          </p:cNvPr>
          <p:cNvSpPr/>
          <p:nvPr/>
        </p:nvSpPr>
        <p:spPr>
          <a:xfrm>
            <a:off x="9939434" y="754880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>
                <a:solidFill>
                  <a:schemeClr val="tx1"/>
                </a:solidFill>
              </a:rPr>
              <a:t>[NBN logo]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7B1D0-386E-4F17-B61B-39C13CED8DE2}"/>
              </a:ext>
            </a:extLst>
          </p:cNvPr>
          <p:cNvSpPr txBox="1"/>
          <p:nvPr/>
        </p:nvSpPr>
        <p:spPr>
          <a:xfrm>
            <a:off x="8812493" y="293949"/>
            <a:ext cx="137858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/>
              <a:t>Sign up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6DB28-F01A-40B5-8FD9-2ECADCFA09A6}"/>
              </a:ext>
            </a:extLst>
          </p:cNvPr>
          <p:cNvSpPr/>
          <p:nvPr/>
        </p:nvSpPr>
        <p:spPr>
          <a:xfrm>
            <a:off x="8371408" y="1467950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081BE-4D19-4585-9D7B-154A84C902F5}"/>
              </a:ext>
            </a:extLst>
          </p:cNvPr>
          <p:cNvSpPr/>
          <p:nvPr/>
        </p:nvSpPr>
        <p:spPr>
          <a:xfrm>
            <a:off x="8371407" y="2422745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CC767D-77EA-4BD5-9EC6-BE2BBE42A297}"/>
              </a:ext>
            </a:extLst>
          </p:cNvPr>
          <p:cNvSpPr/>
          <p:nvPr/>
        </p:nvSpPr>
        <p:spPr>
          <a:xfrm>
            <a:off x="5093889" y="3083757"/>
            <a:ext cx="1605822" cy="4036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Enter button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164C2E-59D2-4467-9E44-337D2C8EF9DE}"/>
              </a:ext>
            </a:extLst>
          </p:cNvPr>
          <p:cNvSpPr/>
          <p:nvPr/>
        </p:nvSpPr>
        <p:spPr>
          <a:xfrm>
            <a:off x="8371407" y="1945347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B33AD-4CF1-49A5-B2B1-9458EFF19EB7}"/>
              </a:ext>
            </a:extLst>
          </p:cNvPr>
          <p:cNvSpPr/>
          <p:nvPr/>
        </p:nvSpPr>
        <p:spPr>
          <a:xfrm>
            <a:off x="8371406" y="2900142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Confirm Password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678F6A-BC39-4639-A237-DFB0C6293AA9}"/>
              </a:ext>
            </a:extLst>
          </p:cNvPr>
          <p:cNvSpPr/>
          <p:nvPr/>
        </p:nvSpPr>
        <p:spPr>
          <a:xfrm>
            <a:off x="8573382" y="3643781"/>
            <a:ext cx="1605822" cy="4036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Enter button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B80FF1-950D-48CB-9A87-AE3F5D02B567}"/>
              </a:ext>
            </a:extLst>
          </p:cNvPr>
          <p:cNvSpPr/>
          <p:nvPr/>
        </p:nvSpPr>
        <p:spPr>
          <a:xfrm>
            <a:off x="754954" y="672462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9823A-36BC-4174-B22A-03707CE1AC59}"/>
              </a:ext>
            </a:extLst>
          </p:cNvPr>
          <p:cNvSpPr/>
          <p:nvPr/>
        </p:nvSpPr>
        <p:spPr>
          <a:xfrm>
            <a:off x="2686662" y="764061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>
                <a:solidFill>
                  <a:schemeClr val="tx1"/>
                </a:solidFill>
              </a:rPr>
              <a:t>[NBN logo]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978C0-1DC2-47FA-9ADB-86B0E29C44B9}"/>
              </a:ext>
            </a:extLst>
          </p:cNvPr>
          <p:cNvSpPr txBox="1"/>
          <p:nvPr/>
        </p:nvSpPr>
        <p:spPr>
          <a:xfrm>
            <a:off x="1559721" y="303130"/>
            <a:ext cx="114012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/>
              <a:t>Start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46B14-F28D-4685-83F8-750CAFC25211}"/>
              </a:ext>
            </a:extLst>
          </p:cNvPr>
          <p:cNvSpPr/>
          <p:nvPr/>
        </p:nvSpPr>
        <p:spPr>
          <a:xfrm>
            <a:off x="1182901" y="3487709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Login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299178-E105-4F8D-B0EC-F07514AD7AE8}"/>
              </a:ext>
            </a:extLst>
          </p:cNvPr>
          <p:cNvSpPr/>
          <p:nvPr/>
        </p:nvSpPr>
        <p:spPr>
          <a:xfrm>
            <a:off x="1182900" y="3946745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66F5F-1623-4EFF-B2BA-2CFD931589D4}"/>
              </a:ext>
            </a:extLst>
          </p:cNvPr>
          <p:cNvSpPr txBox="1"/>
          <p:nvPr/>
        </p:nvSpPr>
        <p:spPr>
          <a:xfrm>
            <a:off x="1290810" y="1942640"/>
            <a:ext cx="1806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[Picture of animals]</a:t>
            </a:r>
            <a:endParaRPr lang="en-US" sz="16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02F64-8173-4197-941D-0CAAED4E484C}"/>
              </a:ext>
            </a:extLst>
          </p:cNvPr>
          <p:cNvSpPr txBox="1"/>
          <p:nvPr/>
        </p:nvSpPr>
        <p:spPr>
          <a:xfrm>
            <a:off x="5521036" y="2845377"/>
            <a:ext cx="157422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Forgotten password link</a:t>
            </a:r>
            <a:endParaRPr lang="en-US" sz="100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F4D7B-9527-4A1C-9528-8DB33D11DFD5}"/>
              </a:ext>
            </a:extLst>
          </p:cNvPr>
          <p:cNvSpPr txBox="1"/>
          <p:nvPr/>
        </p:nvSpPr>
        <p:spPr>
          <a:xfrm>
            <a:off x="5486399" y="1650422"/>
            <a:ext cx="157422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Remember me tick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9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075" y="681644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81918" y="681644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>
                <a:solidFill>
                  <a:schemeClr val="tx1"/>
                </a:solidFill>
              </a:rPr>
              <a:t>[NBN logo]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6256" y="681176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6255" y="2277687"/>
            <a:ext cx="798023" cy="1596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251" y="3873728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251" y="1213190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Direct messages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5365" y="1479665"/>
            <a:ext cx="153845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/>
              <a:t>overview of the event and events the user has signed up to</a:t>
            </a:r>
            <a:endParaRPr lang="en-GB" sz="1400"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1842" y="312312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Home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5B87E-9BF1-4077-AD56-9609465ECC73}"/>
              </a:ext>
            </a:extLst>
          </p:cNvPr>
          <p:cNvSpPr txBox="1"/>
          <p:nvPr/>
        </p:nvSpPr>
        <p:spPr>
          <a:xfrm>
            <a:off x="474247" y="4559877"/>
            <a:ext cx="2914294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rgbClr val="FF0000"/>
                </a:solidFill>
              </a:rPr>
              <a:t>All pages apart from the DMs page have this side bar but it isn't shown in some of these drawings as the user will swipe right to open it.</a:t>
            </a:r>
            <a:endParaRPr lang="en-US" sz="110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2825A9-9661-4F44-AE7A-F0D62C0761B6}"/>
              </a:ext>
            </a:extLst>
          </p:cNvPr>
          <p:cNvSpPr/>
          <p:nvPr/>
        </p:nvSpPr>
        <p:spPr>
          <a:xfrm>
            <a:off x="516250" y="1745671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Scheduler</a:t>
            </a:r>
            <a:endParaRPr lang="en-GB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72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075" y="681644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13819" y="4131424"/>
            <a:ext cx="2861148" cy="27431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1842" y="312312"/>
            <a:ext cx="130311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/>
              <a:t>Events page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006" y="764770"/>
            <a:ext cx="1303296" cy="15046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Events 1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0233" y="764769"/>
            <a:ext cx="1303296" cy="15046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Events 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2006" y="2352501"/>
            <a:ext cx="1303296" cy="15046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Events 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0233" y="2352499"/>
            <a:ext cx="1303296" cy="15046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Events 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5499" y="3940232"/>
            <a:ext cx="1303296" cy="1925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980233" y="3940232"/>
            <a:ext cx="1303296" cy="1925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4088F-0318-4193-AB96-FD365598E0F3}"/>
              </a:ext>
            </a:extLst>
          </p:cNvPr>
          <p:cNvSpPr txBox="1"/>
          <p:nvPr/>
        </p:nvSpPr>
        <p:spPr>
          <a:xfrm>
            <a:off x="474247" y="4559877"/>
            <a:ext cx="2914294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rgbClr val="FF0000"/>
                </a:solidFill>
              </a:rPr>
              <a:t>Events are ordered by most popular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15385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075" y="681644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311842" y="31231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B366E-A6F4-4BBF-8127-2295E5683ED4}"/>
              </a:ext>
            </a:extLst>
          </p:cNvPr>
          <p:cNvSpPr/>
          <p:nvPr/>
        </p:nvSpPr>
        <p:spPr>
          <a:xfrm>
            <a:off x="540051" y="730134"/>
            <a:ext cx="1944068" cy="4135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9E15F-6B31-4AF8-B2C7-DCFB4EF47587}"/>
              </a:ext>
            </a:extLst>
          </p:cNvPr>
          <p:cNvSpPr/>
          <p:nvPr/>
        </p:nvSpPr>
        <p:spPr>
          <a:xfrm>
            <a:off x="540051" y="1189065"/>
            <a:ext cx="1944068" cy="4135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 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69CBD-4AAE-4806-836B-66A55AB796E7}"/>
              </a:ext>
            </a:extLst>
          </p:cNvPr>
          <p:cNvSpPr/>
          <p:nvPr/>
        </p:nvSpPr>
        <p:spPr>
          <a:xfrm>
            <a:off x="2547503" y="685799"/>
            <a:ext cx="822613" cy="372340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9A18C-1F4E-4A3F-B950-3D59B829E47A}"/>
              </a:ext>
            </a:extLst>
          </p:cNvPr>
          <p:cNvSpPr txBox="1"/>
          <p:nvPr/>
        </p:nvSpPr>
        <p:spPr>
          <a:xfrm>
            <a:off x="2512002" y="1862571"/>
            <a:ext cx="9767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timeline</a:t>
            </a:r>
            <a:endParaRPr lang="en-US" sz="16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871E0B-D44A-4E37-A897-2BBAAD81B454}"/>
              </a:ext>
            </a:extLst>
          </p:cNvPr>
          <p:cNvSpPr/>
          <p:nvPr/>
        </p:nvSpPr>
        <p:spPr>
          <a:xfrm>
            <a:off x="540050" y="1656655"/>
            <a:ext cx="1944068" cy="4135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 3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36DFA-541A-4753-A41C-5C1CCC131099}"/>
              </a:ext>
            </a:extLst>
          </p:cNvPr>
          <p:cNvSpPr/>
          <p:nvPr/>
        </p:nvSpPr>
        <p:spPr>
          <a:xfrm>
            <a:off x="540050" y="2121771"/>
            <a:ext cx="1944068" cy="4135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 4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00A0E6-A0C8-4138-B002-47B293F64EF9}"/>
              </a:ext>
            </a:extLst>
          </p:cNvPr>
          <p:cNvSpPr/>
          <p:nvPr/>
        </p:nvSpPr>
        <p:spPr>
          <a:xfrm>
            <a:off x="540049" y="2586888"/>
            <a:ext cx="1944068" cy="4135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 5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AEF2A-4737-40C8-927C-A42B962E540F}"/>
              </a:ext>
            </a:extLst>
          </p:cNvPr>
          <p:cNvSpPr/>
          <p:nvPr/>
        </p:nvSpPr>
        <p:spPr>
          <a:xfrm>
            <a:off x="540050" y="3042109"/>
            <a:ext cx="1944068" cy="4135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 6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F08F0-011F-4C39-859A-2A612363F2BC}"/>
              </a:ext>
            </a:extLst>
          </p:cNvPr>
          <p:cNvSpPr/>
          <p:nvPr/>
        </p:nvSpPr>
        <p:spPr>
          <a:xfrm>
            <a:off x="540049" y="3507226"/>
            <a:ext cx="1944068" cy="4135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 7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4846-1495-49E8-8BBB-475B3688729C}"/>
              </a:ext>
            </a:extLst>
          </p:cNvPr>
          <p:cNvSpPr/>
          <p:nvPr/>
        </p:nvSpPr>
        <p:spPr>
          <a:xfrm>
            <a:off x="540050" y="3982239"/>
            <a:ext cx="1944068" cy="4135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Event 8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F20B7-A1DF-4AB8-8FC8-70D5D18479A8}"/>
              </a:ext>
            </a:extLst>
          </p:cNvPr>
          <p:cNvSpPr txBox="1"/>
          <p:nvPr/>
        </p:nvSpPr>
        <p:spPr>
          <a:xfrm>
            <a:off x="474247" y="4559877"/>
            <a:ext cx="2914294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rgbClr val="FF0000"/>
                </a:solidFill>
              </a:rPr>
              <a:t>Events are ordered chronologically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075" y="681644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81918" y="681644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>
                <a:solidFill>
                  <a:schemeClr val="tx1"/>
                </a:solidFill>
              </a:rPr>
              <a:t>[NBN logo]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360" y="681176"/>
            <a:ext cx="916776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6256" y="1745204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>
                <a:solidFill>
                  <a:schemeClr val="tx1"/>
                </a:solidFill>
              </a:rPr>
              <a:t>Submit questions</a:t>
            </a:r>
            <a:r>
              <a:rPr lang="en-GB" sz="1050">
                <a:solidFill>
                  <a:srgbClr val="FF0000"/>
                </a:solidFill>
              </a:rPr>
              <a:t>*</a:t>
            </a:r>
            <a:endParaRPr lang="en-GB" sz="1050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251" y="3873728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251" y="1213190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Direct messages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6251" y="2809233"/>
            <a:ext cx="798023" cy="10644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5365" y="1479665"/>
            <a:ext cx="15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[Page content]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1842" y="312312"/>
            <a:ext cx="121334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/>
              <a:t>Event page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6250" y="2277218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Votes</a:t>
            </a:r>
            <a:r>
              <a:rPr lang="en-GB" sz="1400">
                <a:solidFill>
                  <a:srgbClr val="FF0000"/>
                </a:solidFill>
              </a:rPr>
              <a:t>*</a:t>
            </a:r>
            <a:endParaRPr lang="en-GB" sz="140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B18C8012-52A0-4F24-815E-4304A67E6743}"/>
              </a:ext>
            </a:extLst>
          </p:cNvPr>
          <p:cNvSpPr txBox="1"/>
          <p:nvPr/>
        </p:nvSpPr>
        <p:spPr>
          <a:xfrm>
            <a:off x="446705" y="4513973"/>
            <a:ext cx="1297131" cy="9387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rgbClr val="FF0000"/>
                </a:solidFill>
              </a:rPr>
              <a:t>* these options are unique for each talk and may be disabled if they are not needed</a:t>
            </a:r>
            <a:endParaRPr lang="en-US" sz="1100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3B1A0-3330-4CA4-AF7B-13CE8834701A}"/>
              </a:ext>
            </a:extLst>
          </p:cNvPr>
          <p:cNvSpPr/>
          <p:nvPr/>
        </p:nvSpPr>
        <p:spPr>
          <a:xfrm>
            <a:off x="6144038" y="681643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5A4DF-6F5B-404B-9FA0-6EF4C6144F71}"/>
              </a:ext>
            </a:extLst>
          </p:cNvPr>
          <p:cNvSpPr txBox="1"/>
          <p:nvPr/>
        </p:nvSpPr>
        <p:spPr>
          <a:xfrm>
            <a:off x="7031432" y="312311"/>
            <a:ext cx="121571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/>
              <a:t>Votes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0CD95-2BB6-49C2-AA16-64DC663B6659}"/>
              </a:ext>
            </a:extLst>
          </p:cNvPr>
          <p:cNvSpPr/>
          <p:nvPr/>
        </p:nvSpPr>
        <p:spPr>
          <a:xfrm>
            <a:off x="6571986" y="2611577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C862E-5CE3-4BF8-8E0D-88BB429E3D4F}"/>
              </a:ext>
            </a:extLst>
          </p:cNvPr>
          <p:cNvSpPr/>
          <p:nvPr/>
        </p:nvSpPr>
        <p:spPr>
          <a:xfrm>
            <a:off x="6571985" y="3107335"/>
            <a:ext cx="2018954" cy="3761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663D70-A3F7-4DD3-8CA9-4DD18818EEC3}"/>
              </a:ext>
            </a:extLst>
          </p:cNvPr>
          <p:cNvSpPr/>
          <p:nvPr/>
        </p:nvSpPr>
        <p:spPr>
          <a:xfrm>
            <a:off x="8218881" y="681643"/>
            <a:ext cx="798023" cy="5320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>
                <a:solidFill>
                  <a:schemeClr val="tx1"/>
                </a:solidFill>
              </a:rPr>
              <a:t>[NBN logo]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B2B409E6-DF52-48E6-9029-CDD5266313C3}"/>
              </a:ext>
            </a:extLst>
          </p:cNvPr>
          <p:cNvSpPr txBox="1"/>
          <p:nvPr/>
        </p:nvSpPr>
        <p:spPr>
          <a:xfrm>
            <a:off x="2097462" y="4516059"/>
            <a:ext cx="1271154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rgbClr val="FF0000"/>
                </a:solidFill>
              </a:rPr>
              <a:t>the submit question feature will use the same system as the DMs</a:t>
            </a:r>
            <a:endParaRPr lang="en-US" sz="1100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DF7F51-27C0-4399-85A5-15CE2CD1FE70}"/>
              </a:ext>
            </a:extLst>
          </p:cNvPr>
          <p:cNvSpPr/>
          <p:nvPr/>
        </p:nvSpPr>
        <p:spPr>
          <a:xfrm>
            <a:off x="2159003" y="3910074"/>
            <a:ext cx="1085010" cy="3736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Registration  button</a:t>
            </a:r>
            <a:endParaRPr lang="en-GB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7047C-897E-4DED-9CE8-3FF4303D7BD1}"/>
              </a:ext>
            </a:extLst>
          </p:cNvPr>
          <p:cNvSpPr/>
          <p:nvPr/>
        </p:nvSpPr>
        <p:spPr>
          <a:xfrm>
            <a:off x="6571985" y="1511872"/>
            <a:ext cx="2018954" cy="10082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[text explaining the question]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E5960D29-5280-475B-8808-DF6F1A6A2CB0}"/>
              </a:ext>
            </a:extLst>
          </p:cNvPr>
          <p:cNvSpPr txBox="1"/>
          <p:nvPr/>
        </p:nvSpPr>
        <p:spPr>
          <a:xfrm>
            <a:off x="-32676" y="73943"/>
            <a:ext cx="130579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rgbClr val="FF0000"/>
                </a:solidFill>
              </a:rPr>
              <a:t>Current page is highlighted and the box is slightly bigger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075" y="681644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87547" y="312312"/>
            <a:ext cx="218957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/>
              <a:t>direct messages page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802" y="1229936"/>
            <a:ext cx="2714727" cy="564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Contact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8EF2B-D6C8-466B-9418-44961DB000F5}"/>
              </a:ext>
            </a:extLst>
          </p:cNvPr>
          <p:cNvSpPr/>
          <p:nvPr/>
        </p:nvSpPr>
        <p:spPr>
          <a:xfrm>
            <a:off x="568801" y="1836072"/>
            <a:ext cx="2714727" cy="564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Contact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F836B-EE31-4C54-A641-DA71616BA58B}"/>
              </a:ext>
            </a:extLst>
          </p:cNvPr>
          <p:cNvSpPr/>
          <p:nvPr/>
        </p:nvSpPr>
        <p:spPr>
          <a:xfrm>
            <a:off x="568800" y="2442208"/>
            <a:ext cx="2714727" cy="564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Contact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92A76-8AF2-4583-827B-EE4F623950FB}"/>
              </a:ext>
            </a:extLst>
          </p:cNvPr>
          <p:cNvSpPr/>
          <p:nvPr/>
        </p:nvSpPr>
        <p:spPr>
          <a:xfrm>
            <a:off x="568799" y="3048344"/>
            <a:ext cx="2714727" cy="564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Contact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2F311C-3D11-4717-B6DF-34BED62268C5}"/>
              </a:ext>
            </a:extLst>
          </p:cNvPr>
          <p:cNvSpPr/>
          <p:nvPr/>
        </p:nvSpPr>
        <p:spPr>
          <a:xfrm>
            <a:off x="568800" y="3654481"/>
            <a:ext cx="2714727" cy="564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Contact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C73D3-827B-4131-AC6C-C637677F3575}"/>
              </a:ext>
            </a:extLst>
          </p:cNvPr>
          <p:cNvSpPr/>
          <p:nvPr/>
        </p:nvSpPr>
        <p:spPr>
          <a:xfrm>
            <a:off x="568799" y="4260616"/>
            <a:ext cx="2714727" cy="1492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FA038-0E7A-40D2-903D-AD7D5BDE7792}"/>
              </a:ext>
            </a:extLst>
          </p:cNvPr>
          <p:cNvSpPr/>
          <p:nvPr/>
        </p:nvSpPr>
        <p:spPr>
          <a:xfrm>
            <a:off x="508186" y="788321"/>
            <a:ext cx="2870590" cy="3571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Search box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4CFDD-82B6-41D0-8CCE-2C9285E70506}"/>
              </a:ext>
            </a:extLst>
          </p:cNvPr>
          <p:cNvSpPr/>
          <p:nvPr/>
        </p:nvSpPr>
        <p:spPr>
          <a:xfrm>
            <a:off x="5113711" y="681643"/>
            <a:ext cx="2867892" cy="3724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18778-A2DE-468D-B30F-3484F58F2CD0}"/>
              </a:ext>
            </a:extLst>
          </p:cNvPr>
          <p:cNvSpPr/>
          <p:nvPr/>
        </p:nvSpPr>
        <p:spPr>
          <a:xfrm>
            <a:off x="5114822" y="4044139"/>
            <a:ext cx="2870590" cy="3571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Search box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3AB516-8D25-4A59-8638-4083D4C59059}"/>
              </a:ext>
            </a:extLst>
          </p:cNvPr>
          <p:cNvSpPr/>
          <p:nvPr/>
        </p:nvSpPr>
        <p:spPr>
          <a:xfrm>
            <a:off x="6851072" y="3655867"/>
            <a:ext cx="1073726" cy="33770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message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A73B71-DF87-47E9-AD33-5C68CC8D4BB4}"/>
              </a:ext>
            </a:extLst>
          </p:cNvPr>
          <p:cNvSpPr/>
          <p:nvPr/>
        </p:nvSpPr>
        <p:spPr>
          <a:xfrm>
            <a:off x="5162549" y="3274866"/>
            <a:ext cx="1073726" cy="3377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message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43CDD1-AFF8-4CA8-98FC-F0887EFAB586}"/>
              </a:ext>
            </a:extLst>
          </p:cNvPr>
          <p:cNvSpPr/>
          <p:nvPr/>
        </p:nvSpPr>
        <p:spPr>
          <a:xfrm>
            <a:off x="5113710" y="681642"/>
            <a:ext cx="2867892" cy="520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3117A0-9824-457C-AD4A-1941AA204E38}"/>
              </a:ext>
            </a:extLst>
          </p:cNvPr>
          <p:cNvSpPr/>
          <p:nvPr/>
        </p:nvSpPr>
        <p:spPr>
          <a:xfrm>
            <a:off x="5166878" y="733423"/>
            <a:ext cx="450273" cy="42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51718-DA9F-4FE7-B8EB-2A40B1D7891D}"/>
              </a:ext>
            </a:extLst>
          </p:cNvPr>
          <p:cNvSpPr txBox="1"/>
          <p:nvPr/>
        </p:nvSpPr>
        <p:spPr>
          <a:xfrm>
            <a:off x="5553586" y="758536"/>
            <a:ext cx="1297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[username]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4C6F7B-791A-4D3C-A68C-D66728036149}"/>
              </a:ext>
            </a:extLst>
          </p:cNvPr>
          <p:cNvSpPr/>
          <p:nvPr/>
        </p:nvSpPr>
        <p:spPr>
          <a:xfrm>
            <a:off x="5162549" y="2879021"/>
            <a:ext cx="1073726" cy="3377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message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406F95-699B-402B-90B4-E955013C6B50}"/>
              </a:ext>
            </a:extLst>
          </p:cNvPr>
          <p:cNvSpPr/>
          <p:nvPr/>
        </p:nvSpPr>
        <p:spPr>
          <a:xfrm>
            <a:off x="6854782" y="2512866"/>
            <a:ext cx="1073726" cy="33770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36135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Vizor, Daniel</dc:creator>
  <cp:revision>7</cp:revision>
  <dcterms:created xsi:type="dcterms:W3CDTF">2019-04-29T09:24:35Z</dcterms:created>
  <dcterms:modified xsi:type="dcterms:W3CDTF">2019-04-29T14:55:52Z</dcterms:modified>
</cp:coreProperties>
</file>