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184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0DD2-C9B7-48D0-9853-63B121350BCC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80-8668-4FA6-918E-6904EA30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8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0DD2-C9B7-48D0-9853-63B121350BCC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80-8668-4FA6-918E-6904EA30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0DD2-C9B7-48D0-9853-63B121350BCC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80-8668-4FA6-918E-6904EA30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2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0DD2-C9B7-48D0-9853-63B121350BCC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80-8668-4FA6-918E-6904EA30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7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0DD2-C9B7-48D0-9853-63B121350BCC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80-8668-4FA6-918E-6904EA30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0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0DD2-C9B7-48D0-9853-63B121350BCC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80-8668-4FA6-918E-6904EA30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3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0DD2-C9B7-48D0-9853-63B121350BCC}" type="datetimeFigureOut">
              <a:rPr lang="en-US" smtClean="0"/>
              <a:t>4/3/14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80-8668-4FA6-918E-6904EA30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4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0DD2-C9B7-48D0-9853-63B121350BCC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80-8668-4FA6-918E-6904EA30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1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0DD2-C9B7-48D0-9853-63B121350BCC}" type="datetimeFigureOut">
              <a:rPr lang="en-US" smtClean="0"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80-8668-4FA6-918E-6904EA30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4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0DD2-C9B7-48D0-9853-63B121350BCC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80-8668-4FA6-918E-6904EA30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0DD2-C9B7-48D0-9853-63B121350BCC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80-8668-4FA6-918E-6904EA30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1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80DD2-C9B7-48D0-9853-63B121350BCC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1380-8668-4FA6-918E-6904EA30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7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99882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6667" y="0"/>
            <a:ext cx="2726266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13777" y="461201"/>
            <a:ext cx="101289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9910" y="2476269"/>
            <a:ext cx="111449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62976" y="4626805"/>
            <a:ext cx="1182224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51510" y="495068"/>
            <a:ext cx="101289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83776" y="2476271"/>
            <a:ext cx="111449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66843" y="4660673"/>
            <a:ext cx="1182224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23511" y="2493206"/>
            <a:ext cx="1182224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1643" y="2476272"/>
            <a:ext cx="1182224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1421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Yasha Mostofi</dc:creator>
  <cp:lastModifiedBy>Yasha Mostofi</cp:lastModifiedBy>
  <cp:revision>3</cp:revision>
  <dcterms:created xsi:type="dcterms:W3CDTF">2014-02-23T21:21:11Z</dcterms:created>
  <dcterms:modified xsi:type="dcterms:W3CDTF">2014-04-03T13:51:00Z</dcterms:modified>
</cp:coreProperties>
</file>