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9AFCC-9058-47D7-9897-D99574DF0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762BD-090D-4CB4-BFB8-76284C68C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90802-7C5F-4BFA-ACDC-75AC5C02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402A-6261-4DAA-BB2E-D037D79AED1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EA702-257F-4FB6-8BD2-BF0E2236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9E9E4-C5E9-44CD-8C5B-CD85E9B9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18BE-1113-48C2-8CF1-1A078065F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7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95994-83FB-4033-8D9E-F315B6A6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726DCF-CDF7-4553-BA8F-DA1C99A22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4C88E-567F-412F-B4B3-9B85C415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402A-6261-4DAA-BB2E-D037D79AED1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EEEF2-135B-4F53-AE6A-1F33D97B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C9521-FA92-4CB4-8736-969C7B77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18BE-1113-48C2-8CF1-1A078065F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21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D3390F-3C9E-434C-AAE2-9E0C54E9B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46EFFD-A5C4-4C48-A708-FCD007EA7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AAEA5-AAAE-46D3-92E8-71683EF0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402A-6261-4DAA-BB2E-D037D79AED1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F1D9E-5810-4515-8810-E6BC4766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CAA8D-0D74-4B03-9875-63CE9E92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18BE-1113-48C2-8CF1-1A078065F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20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7E8E6-E3B4-4CF6-AAD8-6E34D4F7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A5519-451E-4089-AE67-5C54F06C1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736B3C-703F-4B69-AE1A-994438FA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402A-6261-4DAA-BB2E-D037D79AED1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A1E22-07DA-43C9-A2E7-F3B565FB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A34B60-A544-4232-82F4-C1080BF6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18BE-1113-48C2-8CF1-1A078065F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6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5D06D-2518-4EF7-A1A2-35A3006D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8F58F-5056-4818-8BE6-2BCCF2B22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CB710-2061-4B42-A0EE-475EB35F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402A-6261-4DAA-BB2E-D037D79AED1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47C27-8CC9-42EB-9E4B-8BE1C7FA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99EF6-9B9B-4CB2-AE58-6C67A60A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18BE-1113-48C2-8CF1-1A078065F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5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B657D-391F-445A-9856-65872785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1F701-FB42-4F9F-9372-5860E19A4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224860-B117-4F47-B2EF-5478E47C5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CF807-F59C-489F-AE87-32A04C1D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402A-6261-4DAA-BB2E-D037D79AED1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50224D-4EDC-4E91-8DAA-56534D87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521C54-8BC7-42EC-A0B2-C129206F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18BE-1113-48C2-8CF1-1A078065F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1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C4215-1070-4C4C-B31D-B89CBDC0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2DBA31-CD13-4008-8B5C-918627DA4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A5999-89E1-4B30-9491-CB3954A3B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E53BC-A96B-4014-8EB4-8A7B549EF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CD4A52-E8F7-4B06-B0E8-BA6804E67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AD0694-5D4D-42DA-B6DE-0A12FD4B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402A-6261-4DAA-BB2E-D037D79AED1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DF9D7E-B797-4F83-AFD8-A4915A7A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FC871E-B081-4A1C-8482-8AE0AED0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18BE-1113-48C2-8CF1-1A078065F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40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5C43D-543B-471D-85EB-157AF546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C7A574-01D5-45F5-857B-8171BFD2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402A-6261-4DAA-BB2E-D037D79AED1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6112CA-315D-4E8D-AE5E-A5E4DF8C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032E91-D90A-479B-8499-F56240E2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18BE-1113-48C2-8CF1-1A078065F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6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28D71F-9364-4E10-ABC7-A4A607B7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402A-6261-4DAA-BB2E-D037D79AED1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CBE140-3A9D-4E8A-98E7-F7169FB9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1D11A1-38AD-4A35-8F6F-3148B634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18BE-1113-48C2-8CF1-1A078065F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7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6FE7A-2A11-4250-ADD1-47D2C731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223C7-12DA-4207-95D8-FEA91D77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C522F8-61DA-450F-A667-EC938D87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F51614-3A99-4BEC-A8EF-01A57A07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402A-6261-4DAA-BB2E-D037D79AED1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A059A-1B20-4FEE-A249-A5E594AC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9655E-30A3-4A95-B70A-76BC1311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18BE-1113-48C2-8CF1-1A078065F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8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1ADC5-C97F-4076-AC05-658C9583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E540E3-AE89-48B8-818E-7D1BA2E11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86172-BDFD-4CC8-8CD5-550C4C3AD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C409B-6EB1-4B60-8C35-62A76DF0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402A-6261-4DAA-BB2E-D037D79AED1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4813-7238-4898-BB54-FD87F83C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5F954-5412-4D85-95F9-F0D4B45D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18BE-1113-48C2-8CF1-1A078065F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45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E56EBD-8361-4547-8001-5FA0DBC3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96191-1011-4913-8A00-EE5FF0658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0F7A9-4360-46F8-AF48-4F0A7021E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402A-6261-4DAA-BB2E-D037D79AED1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C2AA7-526B-4A77-9241-BC9E460F4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3D570-BCCC-4C00-802D-4ACE00681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118BE-1113-48C2-8CF1-1A078065F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DF6B14-F5E7-421E-9678-088F27FE0BE6}"/>
              </a:ext>
            </a:extLst>
          </p:cNvPr>
          <p:cNvSpPr txBox="1"/>
          <p:nvPr/>
        </p:nvSpPr>
        <p:spPr>
          <a:xfrm>
            <a:off x="461394" y="251670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&lt;cover page&gt;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AC56FD-97FD-46CA-92C4-F0488E3B1BB5}"/>
              </a:ext>
            </a:extLst>
          </p:cNvPr>
          <p:cNvSpPr/>
          <p:nvPr/>
        </p:nvSpPr>
        <p:spPr>
          <a:xfrm>
            <a:off x="4795706" y="1561400"/>
            <a:ext cx="2600588" cy="426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웹 사이트 제목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372171-C644-4FF6-8F42-CB4FDF6AC9FD}"/>
              </a:ext>
            </a:extLst>
          </p:cNvPr>
          <p:cNvSpPr/>
          <p:nvPr/>
        </p:nvSpPr>
        <p:spPr>
          <a:xfrm>
            <a:off x="4493703" y="2432807"/>
            <a:ext cx="3204594" cy="1065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웹 사이트 설명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65EE2-D70E-4360-A556-5F19D2885F05}"/>
              </a:ext>
            </a:extLst>
          </p:cNvPr>
          <p:cNvSpPr txBox="1"/>
          <p:nvPr/>
        </p:nvSpPr>
        <p:spPr>
          <a:xfrm>
            <a:off x="5614332" y="4012734"/>
            <a:ext cx="963336" cy="340519"/>
          </a:xfrm>
          <a:prstGeom prst="flowChartAlternateProcess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시작하기</a:t>
            </a:r>
          </a:p>
        </p:txBody>
      </p:sp>
    </p:spTree>
    <p:extLst>
      <p:ext uri="{BB962C8B-B14F-4D97-AF65-F5344CB8AC3E}">
        <p14:creationId xmlns:p14="http://schemas.microsoft.com/office/powerpoint/2010/main" val="200754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DF6B14-F5E7-421E-9678-088F27FE0BE6}"/>
              </a:ext>
            </a:extLst>
          </p:cNvPr>
          <p:cNvSpPr txBox="1"/>
          <p:nvPr/>
        </p:nvSpPr>
        <p:spPr>
          <a:xfrm>
            <a:off x="461394" y="251670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로그인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C793C0-466C-44A1-A868-7F9B81939BBC}"/>
              </a:ext>
            </a:extLst>
          </p:cNvPr>
          <p:cNvSpPr/>
          <p:nvPr/>
        </p:nvSpPr>
        <p:spPr>
          <a:xfrm>
            <a:off x="4723002" y="2808165"/>
            <a:ext cx="2768368" cy="331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 : </a:t>
            </a:r>
            <a:r>
              <a:rPr lang="ko-KR" altLang="en-US" dirty="0">
                <a:solidFill>
                  <a:schemeClr val="tx1"/>
                </a:solidFill>
              </a:rPr>
              <a:t>이름 형식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B7066-B223-4621-A035-3962D10E22EC}"/>
              </a:ext>
            </a:extLst>
          </p:cNvPr>
          <p:cNvSpPr txBox="1"/>
          <p:nvPr/>
        </p:nvSpPr>
        <p:spPr>
          <a:xfrm>
            <a:off x="5638800" y="19422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72D0A-E9C0-4E69-88B4-9D8FFAC1450B}"/>
              </a:ext>
            </a:extLst>
          </p:cNvPr>
          <p:cNvSpPr txBox="1"/>
          <p:nvPr/>
        </p:nvSpPr>
        <p:spPr>
          <a:xfrm>
            <a:off x="5649986" y="3812848"/>
            <a:ext cx="914400" cy="340519"/>
          </a:xfrm>
          <a:prstGeom prst="flowChartAlternateProcess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Login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8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126EAF-6B4B-4CB3-916A-D84FE80DFB30}"/>
              </a:ext>
            </a:extLst>
          </p:cNvPr>
          <p:cNvSpPr/>
          <p:nvPr/>
        </p:nvSpPr>
        <p:spPr>
          <a:xfrm>
            <a:off x="0" y="0"/>
            <a:ext cx="2122415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D8CEE7-4643-4391-B145-B47A85413A59}"/>
              </a:ext>
            </a:extLst>
          </p:cNvPr>
          <p:cNvSpPr/>
          <p:nvPr/>
        </p:nvSpPr>
        <p:spPr>
          <a:xfrm>
            <a:off x="-1" y="0"/>
            <a:ext cx="2122415" cy="7633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F6B14-F5E7-421E-9678-088F27FE0BE6}"/>
              </a:ext>
            </a:extLst>
          </p:cNvPr>
          <p:cNvSpPr txBox="1"/>
          <p:nvPr/>
        </p:nvSpPr>
        <p:spPr>
          <a:xfrm>
            <a:off x="-58723" y="0"/>
            <a:ext cx="2281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메인 지도 페이지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45458-F62C-49AF-91B2-6B3BD424547D}"/>
              </a:ext>
            </a:extLst>
          </p:cNvPr>
          <p:cNvSpPr txBox="1"/>
          <p:nvPr/>
        </p:nvSpPr>
        <p:spPr>
          <a:xfrm>
            <a:off x="0" y="1048245"/>
            <a:ext cx="212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Dash Board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A0484-DF1B-4022-952F-BD8B90ECFAA2}"/>
              </a:ext>
            </a:extLst>
          </p:cNvPr>
          <p:cNvSpPr txBox="1"/>
          <p:nvPr/>
        </p:nvSpPr>
        <p:spPr>
          <a:xfrm>
            <a:off x="234890" y="337138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웹사이트 이름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FBAF8A-AA8A-4630-8FBA-28CF9D1B51FD}"/>
              </a:ext>
            </a:extLst>
          </p:cNvPr>
          <p:cNvSpPr/>
          <p:nvPr/>
        </p:nvSpPr>
        <p:spPr>
          <a:xfrm>
            <a:off x="2122411" y="0"/>
            <a:ext cx="1006959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DB0D46-738B-4B10-9395-7EC7366C0292}"/>
              </a:ext>
            </a:extLst>
          </p:cNvPr>
          <p:cNvSpPr/>
          <p:nvPr/>
        </p:nvSpPr>
        <p:spPr>
          <a:xfrm>
            <a:off x="8841996" y="337138"/>
            <a:ext cx="3115114" cy="331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검색창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38D6-34CA-409E-9766-A4421C9096E3}"/>
              </a:ext>
            </a:extLst>
          </p:cNvPr>
          <p:cNvSpPr txBox="1"/>
          <p:nvPr/>
        </p:nvSpPr>
        <p:spPr>
          <a:xfrm>
            <a:off x="142581" y="2146024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캘린더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E67076-FBE2-402F-862B-47ED859D70F3}"/>
              </a:ext>
            </a:extLst>
          </p:cNvPr>
          <p:cNvSpPr txBox="1"/>
          <p:nvPr/>
        </p:nvSpPr>
        <p:spPr>
          <a:xfrm>
            <a:off x="134153" y="2640835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즐겨찾기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373DCE-4DBD-4BC8-A34B-1ED9D539F029}"/>
              </a:ext>
            </a:extLst>
          </p:cNvPr>
          <p:cNvSpPr txBox="1"/>
          <p:nvPr/>
        </p:nvSpPr>
        <p:spPr>
          <a:xfrm>
            <a:off x="142581" y="1719764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검색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2CE638-A65D-477F-ABCB-0F1C52FB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053" y="706470"/>
            <a:ext cx="3258283" cy="159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5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126EAF-6B4B-4CB3-916A-D84FE80DFB30}"/>
              </a:ext>
            </a:extLst>
          </p:cNvPr>
          <p:cNvSpPr/>
          <p:nvPr/>
        </p:nvSpPr>
        <p:spPr>
          <a:xfrm>
            <a:off x="0" y="0"/>
            <a:ext cx="2122415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D8CEE7-4643-4391-B145-B47A85413A59}"/>
              </a:ext>
            </a:extLst>
          </p:cNvPr>
          <p:cNvSpPr/>
          <p:nvPr/>
        </p:nvSpPr>
        <p:spPr>
          <a:xfrm>
            <a:off x="-1" y="0"/>
            <a:ext cx="2122415" cy="7633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F6B14-F5E7-421E-9678-088F27FE0BE6}"/>
              </a:ext>
            </a:extLst>
          </p:cNvPr>
          <p:cNvSpPr txBox="1"/>
          <p:nvPr/>
        </p:nvSpPr>
        <p:spPr>
          <a:xfrm>
            <a:off x="-58723" y="0"/>
            <a:ext cx="2281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메인 지도 페이지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45458-F62C-49AF-91B2-6B3BD424547D}"/>
              </a:ext>
            </a:extLst>
          </p:cNvPr>
          <p:cNvSpPr txBox="1"/>
          <p:nvPr/>
        </p:nvSpPr>
        <p:spPr>
          <a:xfrm>
            <a:off x="0" y="1048245"/>
            <a:ext cx="212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Dash Board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A0484-DF1B-4022-952F-BD8B90ECFAA2}"/>
              </a:ext>
            </a:extLst>
          </p:cNvPr>
          <p:cNvSpPr txBox="1"/>
          <p:nvPr/>
        </p:nvSpPr>
        <p:spPr>
          <a:xfrm>
            <a:off x="234890" y="337138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웹사이트 이름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F87B6E-C2E3-4E00-ABE2-C37C93E7A2A7}"/>
              </a:ext>
            </a:extLst>
          </p:cNvPr>
          <p:cNvSpPr txBox="1"/>
          <p:nvPr/>
        </p:nvSpPr>
        <p:spPr>
          <a:xfrm>
            <a:off x="142581" y="2171191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캘린더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FBAF8A-AA8A-4630-8FBA-28CF9D1B51FD}"/>
              </a:ext>
            </a:extLst>
          </p:cNvPr>
          <p:cNvSpPr/>
          <p:nvPr/>
        </p:nvSpPr>
        <p:spPr>
          <a:xfrm>
            <a:off x="2122411" y="0"/>
            <a:ext cx="1006959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DB0D46-738B-4B10-9395-7EC7366C0292}"/>
              </a:ext>
            </a:extLst>
          </p:cNvPr>
          <p:cNvSpPr/>
          <p:nvPr/>
        </p:nvSpPr>
        <p:spPr>
          <a:xfrm>
            <a:off x="8841996" y="337138"/>
            <a:ext cx="3115114" cy="331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검색창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8D0B0-67BA-4FA1-9E31-89FF0859394F}"/>
              </a:ext>
            </a:extLst>
          </p:cNvPr>
          <p:cNvSpPr txBox="1"/>
          <p:nvPr/>
        </p:nvSpPr>
        <p:spPr>
          <a:xfrm>
            <a:off x="134153" y="2640835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즐겨찾기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1F7B4-647F-44A1-8BE4-7A2719F7B606}"/>
              </a:ext>
            </a:extLst>
          </p:cNvPr>
          <p:cNvSpPr txBox="1"/>
          <p:nvPr/>
        </p:nvSpPr>
        <p:spPr>
          <a:xfrm>
            <a:off x="142581" y="1719764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검색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1C3901A-D6F4-4E3D-A2E0-1F1F24BC0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20" y="1794915"/>
            <a:ext cx="7480316" cy="45953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026118-6484-45EF-9D5A-CEE500898989}"/>
              </a:ext>
            </a:extLst>
          </p:cNvPr>
          <p:cNvSpPr txBox="1"/>
          <p:nvPr/>
        </p:nvSpPr>
        <p:spPr>
          <a:xfrm>
            <a:off x="2726358" y="467739"/>
            <a:ext cx="124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Kakao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163202F-228D-49BE-828B-80446E42F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374" y="502820"/>
            <a:ext cx="1247294" cy="1196268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F8F42BE-7618-41FD-AC54-D3ED5BD3AA25}"/>
              </a:ext>
            </a:extLst>
          </p:cNvPr>
          <p:cNvCxnSpPr>
            <a:cxnSpLocks/>
          </p:cNvCxnSpPr>
          <p:nvPr/>
        </p:nvCxnSpPr>
        <p:spPr>
          <a:xfrm flipH="1">
            <a:off x="6990756" y="1635094"/>
            <a:ext cx="467057" cy="63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4F846D9C-8FED-4056-A983-A05D66F59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3533" y="3724608"/>
            <a:ext cx="1238771" cy="1174972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F65566F-6D57-4862-ADDA-0E7CE5C904D3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6990755" y="3993160"/>
            <a:ext cx="3882778" cy="31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DF9898-6DEB-465D-928E-5CA603886831}"/>
              </a:ext>
            </a:extLst>
          </p:cNvPr>
          <p:cNvSpPr/>
          <p:nvPr/>
        </p:nvSpPr>
        <p:spPr>
          <a:xfrm>
            <a:off x="5855516" y="2047022"/>
            <a:ext cx="2021746" cy="778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3076A2-9C35-4853-9A80-88E8418084E5}"/>
              </a:ext>
            </a:extLst>
          </p:cNvPr>
          <p:cNvSpPr/>
          <p:nvPr/>
        </p:nvSpPr>
        <p:spPr>
          <a:xfrm>
            <a:off x="5855516" y="2842021"/>
            <a:ext cx="2021746" cy="49216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0F1D06E-E866-4785-B6BE-701CAC318235}"/>
              </a:ext>
            </a:extLst>
          </p:cNvPr>
          <p:cNvSpPr/>
          <p:nvPr/>
        </p:nvSpPr>
        <p:spPr>
          <a:xfrm>
            <a:off x="6149060" y="2892838"/>
            <a:ext cx="1375865" cy="184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날짜 </a:t>
            </a:r>
            <a:r>
              <a:rPr lang="en-US" altLang="ko-KR" sz="1050" dirty="0">
                <a:solidFill>
                  <a:schemeClr val="tx1"/>
                </a:solidFill>
              </a:rPr>
              <a:t>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5C081D7-6E45-4919-B1EA-1988A59F2E83}"/>
              </a:ext>
            </a:extLst>
          </p:cNvPr>
          <p:cNvSpPr/>
          <p:nvPr/>
        </p:nvSpPr>
        <p:spPr>
          <a:xfrm>
            <a:off x="6149060" y="3113510"/>
            <a:ext cx="1375865" cy="184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내용 </a:t>
            </a:r>
            <a:r>
              <a:rPr lang="en-US" altLang="ko-KR" sz="1050" dirty="0">
                <a:solidFill>
                  <a:schemeClr val="tx1"/>
                </a:solidFill>
              </a:rPr>
              <a:t>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1351B3-F31E-492C-90FF-EAB9AB44628B}"/>
              </a:ext>
            </a:extLst>
          </p:cNvPr>
          <p:cNvSpPr/>
          <p:nvPr/>
        </p:nvSpPr>
        <p:spPr>
          <a:xfrm>
            <a:off x="7358544" y="3366309"/>
            <a:ext cx="518718" cy="255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B7DC5C-0AD0-4A17-A0F5-E0C13F6D8563}"/>
              </a:ext>
            </a:extLst>
          </p:cNvPr>
          <p:cNvSpPr/>
          <p:nvPr/>
        </p:nvSpPr>
        <p:spPr>
          <a:xfrm>
            <a:off x="5908080" y="3366752"/>
            <a:ext cx="518718" cy="255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E4536E-A558-470D-8A56-B2EC6E8D61C1}"/>
              </a:ext>
            </a:extLst>
          </p:cNvPr>
          <p:cNvSpPr/>
          <p:nvPr/>
        </p:nvSpPr>
        <p:spPr>
          <a:xfrm>
            <a:off x="8489584" y="3421852"/>
            <a:ext cx="817793" cy="25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일정 저장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7C44D06-3BF4-4FBC-BDCF-8E28DC59FCA8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877262" y="3494003"/>
            <a:ext cx="53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68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DF6B14-F5E7-421E-9678-088F27FE0BE6}"/>
              </a:ext>
            </a:extLst>
          </p:cNvPr>
          <p:cNvSpPr txBox="1"/>
          <p:nvPr/>
        </p:nvSpPr>
        <p:spPr>
          <a:xfrm>
            <a:off x="2181135" y="3978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캘린더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26980E-9D0E-43EA-92B8-629E8888B228}"/>
              </a:ext>
            </a:extLst>
          </p:cNvPr>
          <p:cNvSpPr/>
          <p:nvPr/>
        </p:nvSpPr>
        <p:spPr>
          <a:xfrm>
            <a:off x="0" y="0"/>
            <a:ext cx="2122415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17210B-089E-49A4-BDCB-3C81983BC045}"/>
              </a:ext>
            </a:extLst>
          </p:cNvPr>
          <p:cNvSpPr/>
          <p:nvPr/>
        </p:nvSpPr>
        <p:spPr>
          <a:xfrm>
            <a:off x="-1" y="0"/>
            <a:ext cx="2122415" cy="7633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7019E3-F31B-4919-9266-4C1ACAA354B5}"/>
              </a:ext>
            </a:extLst>
          </p:cNvPr>
          <p:cNvSpPr txBox="1"/>
          <p:nvPr/>
        </p:nvSpPr>
        <p:spPr>
          <a:xfrm>
            <a:off x="0" y="1048245"/>
            <a:ext cx="212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Dash Board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BC767C-D364-47F7-81AC-A813E13DF429}"/>
              </a:ext>
            </a:extLst>
          </p:cNvPr>
          <p:cNvSpPr txBox="1"/>
          <p:nvPr/>
        </p:nvSpPr>
        <p:spPr>
          <a:xfrm>
            <a:off x="234890" y="337138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웹사이트 이름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36622-1378-4F82-9020-627B282CB952}"/>
              </a:ext>
            </a:extLst>
          </p:cNvPr>
          <p:cNvSpPr txBox="1"/>
          <p:nvPr/>
        </p:nvSpPr>
        <p:spPr>
          <a:xfrm>
            <a:off x="142581" y="2171191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캘린더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722DC-F20D-47ED-9BAB-D6AE275A6FD4}"/>
              </a:ext>
            </a:extLst>
          </p:cNvPr>
          <p:cNvSpPr txBox="1"/>
          <p:nvPr/>
        </p:nvSpPr>
        <p:spPr>
          <a:xfrm>
            <a:off x="134153" y="2640835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즐겨찾기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29086-8BBC-4094-9DBA-1AD776996D51}"/>
              </a:ext>
            </a:extLst>
          </p:cNvPr>
          <p:cNvSpPr txBox="1"/>
          <p:nvPr/>
        </p:nvSpPr>
        <p:spPr>
          <a:xfrm>
            <a:off x="142581" y="1719764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검색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EEC402C-EDE9-492C-B65B-FA74BC8F3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18" y="763398"/>
            <a:ext cx="7188474" cy="51256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8F2092-F4CE-433D-8B5B-7FA4402D50F6}"/>
              </a:ext>
            </a:extLst>
          </p:cNvPr>
          <p:cNvSpPr txBox="1"/>
          <p:nvPr/>
        </p:nvSpPr>
        <p:spPr>
          <a:xfrm>
            <a:off x="9471172" y="880844"/>
            <a:ext cx="26173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날짜를 클릭하면 일정 추가 페이지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기존 일정 클릭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일정 상세 팝업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기존 일정 보여주는 바 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(text : </a:t>
            </a:r>
            <a:r>
              <a:rPr lang="ko-KR" altLang="en-US" sz="1400" dirty="0">
                <a:sym typeface="Wingdings" panose="05000000000000000000" pitchFamily="2" charset="2"/>
              </a:rPr>
              <a:t>내용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FB1A38EC-66BE-41D1-A71C-B813A2FCB664}"/>
              </a:ext>
            </a:extLst>
          </p:cNvPr>
          <p:cNvSpPr/>
          <p:nvPr/>
        </p:nvSpPr>
        <p:spPr>
          <a:xfrm>
            <a:off x="4786887" y="855677"/>
            <a:ext cx="2348917" cy="352067"/>
          </a:xfrm>
          <a:prstGeom prst="mathMultiply">
            <a:avLst>
              <a:gd name="adj1" fmla="val 53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8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DF6B14-F5E7-421E-9678-088F27FE0BE6}"/>
              </a:ext>
            </a:extLst>
          </p:cNvPr>
          <p:cNvSpPr txBox="1"/>
          <p:nvPr/>
        </p:nvSpPr>
        <p:spPr>
          <a:xfrm>
            <a:off x="2181135" y="3978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캘린더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26980E-9D0E-43EA-92B8-629E8888B228}"/>
              </a:ext>
            </a:extLst>
          </p:cNvPr>
          <p:cNvSpPr/>
          <p:nvPr/>
        </p:nvSpPr>
        <p:spPr>
          <a:xfrm>
            <a:off x="0" y="0"/>
            <a:ext cx="2122415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17210B-089E-49A4-BDCB-3C81983BC045}"/>
              </a:ext>
            </a:extLst>
          </p:cNvPr>
          <p:cNvSpPr/>
          <p:nvPr/>
        </p:nvSpPr>
        <p:spPr>
          <a:xfrm>
            <a:off x="-1" y="0"/>
            <a:ext cx="2122415" cy="7633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7019E3-F31B-4919-9266-4C1ACAA354B5}"/>
              </a:ext>
            </a:extLst>
          </p:cNvPr>
          <p:cNvSpPr txBox="1"/>
          <p:nvPr/>
        </p:nvSpPr>
        <p:spPr>
          <a:xfrm>
            <a:off x="0" y="1048245"/>
            <a:ext cx="212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Dash Board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BC767C-D364-47F7-81AC-A813E13DF429}"/>
              </a:ext>
            </a:extLst>
          </p:cNvPr>
          <p:cNvSpPr txBox="1"/>
          <p:nvPr/>
        </p:nvSpPr>
        <p:spPr>
          <a:xfrm>
            <a:off x="234890" y="337138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웹사이트 이름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36622-1378-4F82-9020-627B282CB952}"/>
              </a:ext>
            </a:extLst>
          </p:cNvPr>
          <p:cNvSpPr txBox="1"/>
          <p:nvPr/>
        </p:nvSpPr>
        <p:spPr>
          <a:xfrm>
            <a:off x="142581" y="2171191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캘린더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722DC-F20D-47ED-9BAB-D6AE275A6FD4}"/>
              </a:ext>
            </a:extLst>
          </p:cNvPr>
          <p:cNvSpPr txBox="1"/>
          <p:nvPr/>
        </p:nvSpPr>
        <p:spPr>
          <a:xfrm>
            <a:off x="134153" y="2640835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즐겨찾기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29086-8BBC-4094-9DBA-1AD776996D51}"/>
              </a:ext>
            </a:extLst>
          </p:cNvPr>
          <p:cNvSpPr txBox="1"/>
          <p:nvPr/>
        </p:nvSpPr>
        <p:spPr>
          <a:xfrm>
            <a:off x="142581" y="1719764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검색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EEC402C-EDE9-492C-B65B-FA74BC8F3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18" y="763398"/>
            <a:ext cx="7188474" cy="5125674"/>
          </a:xfrm>
          <a:prstGeom prst="rect">
            <a:avLst/>
          </a:prstGeom>
        </p:spPr>
      </p:pic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FB1A38EC-66BE-41D1-A71C-B813A2FCB664}"/>
              </a:ext>
            </a:extLst>
          </p:cNvPr>
          <p:cNvSpPr/>
          <p:nvPr/>
        </p:nvSpPr>
        <p:spPr>
          <a:xfrm>
            <a:off x="4786887" y="855677"/>
            <a:ext cx="2348917" cy="352067"/>
          </a:xfrm>
          <a:prstGeom prst="mathMultiply">
            <a:avLst>
              <a:gd name="adj1" fmla="val 53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37B4D3-5491-48D2-BD94-1D0CDC5AA75F}"/>
              </a:ext>
            </a:extLst>
          </p:cNvPr>
          <p:cNvSpPr/>
          <p:nvPr/>
        </p:nvSpPr>
        <p:spPr>
          <a:xfrm>
            <a:off x="4065060" y="1549012"/>
            <a:ext cx="4001548" cy="3901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185962-5096-4C5A-B911-E0EE4C0859A7}"/>
              </a:ext>
            </a:extLst>
          </p:cNvPr>
          <p:cNvSpPr/>
          <p:nvPr/>
        </p:nvSpPr>
        <p:spPr>
          <a:xfrm>
            <a:off x="4731228" y="2117427"/>
            <a:ext cx="2831799" cy="258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내용 </a:t>
            </a:r>
            <a:r>
              <a:rPr lang="en-US" altLang="ko-KR" sz="1050" dirty="0">
                <a:solidFill>
                  <a:schemeClr val="tx1"/>
                </a:solidFill>
              </a:rPr>
              <a:t>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CC5189-06D5-4882-9104-21E5888B148F}"/>
              </a:ext>
            </a:extLst>
          </p:cNvPr>
          <p:cNvSpPr/>
          <p:nvPr/>
        </p:nvSpPr>
        <p:spPr>
          <a:xfrm>
            <a:off x="4731228" y="2628978"/>
            <a:ext cx="2629052" cy="258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날짜 </a:t>
            </a:r>
            <a:r>
              <a:rPr lang="en-US" altLang="ko-KR" sz="1050" dirty="0">
                <a:solidFill>
                  <a:schemeClr val="tx1"/>
                </a:solidFill>
              </a:rPr>
              <a:t>:  2021. 2. 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A71B7-1926-4735-8D88-032BFB63282B}"/>
              </a:ext>
            </a:extLst>
          </p:cNvPr>
          <p:cNvSpPr txBox="1"/>
          <p:nvPr/>
        </p:nvSpPr>
        <p:spPr>
          <a:xfrm>
            <a:off x="4065060" y="1549012"/>
            <a:ext cx="1025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New </a:t>
            </a:r>
            <a:r>
              <a:rPr lang="ko-KR" altLang="en-US" sz="1400" dirty="0"/>
              <a:t>생성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27E0A-9566-457D-9483-CB3A75A068D7}"/>
              </a:ext>
            </a:extLst>
          </p:cNvPr>
          <p:cNvSpPr/>
          <p:nvPr/>
        </p:nvSpPr>
        <p:spPr>
          <a:xfrm>
            <a:off x="4731228" y="3196785"/>
            <a:ext cx="2629052" cy="258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장소 </a:t>
            </a:r>
            <a:r>
              <a:rPr lang="en-US" altLang="ko-KR" sz="1050" dirty="0">
                <a:solidFill>
                  <a:schemeClr val="tx1"/>
                </a:solidFill>
              </a:rPr>
              <a:t>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976F04-01D5-4D98-AFEC-C062E934E12B}"/>
              </a:ext>
            </a:extLst>
          </p:cNvPr>
          <p:cNvSpPr txBox="1"/>
          <p:nvPr/>
        </p:nvSpPr>
        <p:spPr>
          <a:xfrm>
            <a:off x="7397866" y="3181514"/>
            <a:ext cx="583033" cy="289441"/>
          </a:xfrm>
          <a:prstGeom prst="flowChartAlternateProcess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486CA9-5C02-44CB-8E66-18C53DDFD0C3}"/>
              </a:ext>
            </a:extLst>
          </p:cNvPr>
          <p:cNvSpPr txBox="1"/>
          <p:nvPr/>
        </p:nvSpPr>
        <p:spPr>
          <a:xfrm>
            <a:off x="6669421" y="4096578"/>
            <a:ext cx="583033" cy="289441"/>
          </a:xfrm>
          <a:prstGeom prst="flowChartAlternateProcess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DD56EA32-2E45-48F1-B515-05F37C5EB793}"/>
              </a:ext>
            </a:extLst>
          </p:cNvPr>
          <p:cNvSpPr/>
          <p:nvPr/>
        </p:nvSpPr>
        <p:spPr>
          <a:xfrm>
            <a:off x="7823327" y="1549012"/>
            <a:ext cx="243281" cy="307778"/>
          </a:xfrm>
          <a:prstGeom prst="mathMultiply">
            <a:avLst>
              <a:gd name="adj1" fmla="val 10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9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DF6B14-F5E7-421E-9678-088F27FE0BE6}"/>
              </a:ext>
            </a:extLst>
          </p:cNvPr>
          <p:cNvSpPr txBox="1"/>
          <p:nvPr/>
        </p:nvSpPr>
        <p:spPr>
          <a:xfrm>
            <a:off x="2181135" y="3978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캘린더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26980E-9D0E-43EA-92B8-629E8888B228}"/>
              </a:ext>
            </a:extLst>
          </p:cNvPr>
          <p:cNvSpPr/>
          <p:nvPr/>
        </p:nvSpPr>
        <p:spPr>
          <a:xfrm>
            <a:off x="0" y="0"/>
            <a:ext cx="2122415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17210B-089E-49A4-BDCB-3C81983BC045}"/>
              </a:ext>
            </a:extLst>
          </p:cNvPr>
          <p:cNvSpPr/>
          <p:nvPr/>
        </p:nvSpPr>
        <p:spPr>
          <a:xfrm>
            <a:off x="-1" y="0"/>
            <a:ext cx="2122415" cy="7633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7019E3-F31B-4919-9266-4C1ACAA354B5}"/>
              </a:ext>
            </a:extLst>
          </p:cNvPr>
          <p:cNvSpPr txBox="1"/>
          <p:nvPr/>
        </p:nvSpPr>
        <p:spPr>
          <a:xfrm>
            <a:off x="0" y="1048245"/>
            <a:ext cx="212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Dash Board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BC767C-D364-47F7-81AC-A813E13DF429}"/>
              </a:ext>
            </a:extLst>
          </p:cNvPr>
          <p:cNvSpPr txBox="1"/>
          <p:nvPr/>
        </p:nvSpPr>
        <p:spPr>
          <a:xfrm>
            <a:off x="234890" y="337138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웹사이트 이름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36622-1378-4F82-9020-627B282CB952}"/>
              </a:ext>
            </a:extLst>
          </p:cNvPr>
          <p:cNvSpPr txBox="1"/>
          <p:nvPr/>
        </p:nvSpPr>
        <p:spPr>
          <a:xfrm>
            <a:off x="142581" y="2171191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캘린더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722DC-F20D-47ED-9BAB-D6AE275A6FD4}"/>
              </a:ext>
            </a:extLst>
          </p:cNvPr>
          <p:cNvSpPr txBox="1"/>
          <p:nvPr/>
        </p:nvSpPr>
        <p:spPr>
          <a:xfrm>
            <a:off x="134153" y="2640835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즐겨찾기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29086-8BBC-4094-9DBA-1AD776996D51}"/>
              </a:ext>
            </a:extLst>
          </p:cNvPr>
          <p:cNvSpPr txBox="1"/>
          <p:nvPr/>
        </p:nvSpPr>
        <p:spPr>
          <a:xfrm>
            <a:off x="142581" y="1719764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검색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EEC402C-EDE9-492C-B65B-FA74BC8F3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18" y="763398"/>
            <a:ext cx="7188474" cy="5125674"/>
          </a:xfrm>
          <a:prstGeom prst="rect">
            <a:avLst/>
          </a:prstGeom>
        </p:spPr>
      </p:pic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FB1A38EC-66BE-41D1-A71C-B813A2FCB664}"/>
              </a:ext>
            </a:extLst>
          </p:cNvPr>
          <p:cNvSpPr/>
          <p:nvPr/>
        </p:nvSpPr>
        <p:spPr>
          <a:xfrm>
            <a:off x="4786887" y="855677"/>
            <a:ext cx="2348917" cy="352067"/>
          </a:xfrm>
          <a:prstGeom prst="mathMultiply">
            <a:avLst>
              <a:gd name="adj1" fmla="val 53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37B4D3-5491-48D2-BD94-1D0CDC5AA75F}"/>
              </a:ext>
            </a:extLst>
          </p:cNvPr>
          <p:cNvSpPr/>
          <p:nvPr/>
        </p:nvSpPr>
        <p:spPr>
          <a:xfrm>
            <a:off x="4065060" y="1549011"/>
            <a:ext cx="4332320" cy="4080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185962-5096-4C5A-B911-E0EE4C0859A7}"/>
              </a:ext>
            </a:extLst>
          </p:cNvPr>
          <p:cNvSpPr/>
          <p:nvPr/>
        </p:nvSpPr>
        <p:spPr>
          <a:xfrm>
            <a:off x="4731228" y="2117427"/>
            <a:ext cx="2831799" cy="258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내용 </a:t>
            </a:r>
            <a:r>
              <a:rPr lang="en-US" altLang="ko-KR" sz="1050" dirty="0">
                <a:solidFill>
                  <a:schemeClr val="tx1"/>
                </a:solidFill>
              </a:rPr>
              <a:t>: Repeating Event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CC5189-06D5-4882-9104-21E5888B148F}"/>
              </a:ext>
            </a:extLst>
          </p:cNvPr>
          <p:cNvSpPr/>
          <p:nvPr/>
        </p:nvSpPr>
        <p:spPr>
          <a:xfrm>
            <a:off x="4731228" y="2628978"/>
            <a:ext cx="2629052" cy="258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날짜 </a:t>
            </a:r>
            <a:r>
              <a:rPr lang="en-US" altLang="ko-KR" sz="1050" dirty="0">
                <a:solidFill>
                  <a:schemeClr val="tx1"/>
                </a:solidFill>
              </a:rPr>
              <a:t>:  2021. 2. 7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A71B7-1926-4735-8D88-032BFB63282B}"/>
              </a:ext>
            </a:extLst>
          </p:cNvPr>
          <p:cNvSpPr txBox="1"/>
          <p:nvPr/>
        </p:nvSpPr>
        <p:spPr>
          <a:xfrm>
            <a:off x="4065060" y="1549012"/>
            <a:ext cx="1723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일정 확인 </a:t>
            </a:r>
            <a:r>
              <a:rPr lang="en-US" altLang="ko-KR" sz="1400" dirty="0"/>
              <a:t>&amp; </a:t>
            </a:r>
            <a:r>
              <a:rPr lang="ko-KR" altLang="en-US" sz="1400" dirty="0"/>
              <a:t>수정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27E0A-9566-457D-9483-CB3A75A068D7}"/>
              </a:ext>
            </a:extLst>
          </p:cNvPr>
          <p:cNvSpPr/>
          <p:nvPr/>
        </p:nvSpPr>
        <p:spPr>
          <a:xfrm>
            <a:off x="4731228" y="3196785"/>
            <a:ext cx="2629052" cy="258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장소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서울시 강남구 멀티캠퍼스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976F04-01D5-4D98-AFEC-C062E934E12B}"/>
              </a:ext>
            </a:extLst>
          </p:cNvPr>
          <p:cNvSpPr txBox="1"/>
          <p:nvPr/>
        </p:nvSpPr>
        <p:spPr>
          <a:xfrm>
            <a:off x="7397866" y="3181514"/>
            <a:ext cx="583033" cy="289441"/>
          </a:xfrm>
          <a:prstGeom prst="flowChartAlternateProcess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486CA9-5C02-44CB-8E66-18C53DDFD0C3}"/>
              </a:ext>
            </a:extLst>
          </p:cNvPr>
          <p:cNvSpPr txBox="1"/>
          <p:nvPr/>
        </p:nvSpPr>
        <p:spPr>
          <a:xfrm>
            <a:off x="7004902" y="5194852"/>
            <a:ext cx="583033" cy="289441"/>
          </a:xfrm>
          <a:prstGeom prst="flowChartAlternateProcess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수정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152C580-3AF5-4EC9-BC74-DE4C6EF96215}"/>
              </a:ext>
            </a:extLst>
          </p:cNvPr>
          <p:cNvCxnSpPr>
            <a:cxnSpLocks/>
          </p:cNvCxnSpPr>
          <p:nvPr/>
        </p:nvCxnSpPr>
        <p:spPr>
          <a:xfrm flipH="1">
            <a:off x="8154099" y="1856789"/>
            <a:ext cx="687897" cy="376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8A2535-C1A1-4414-8EDC-3559ACEAF63A}"/>
              </a:ext>
            </a:extLst>
          </p:cNvPr>
          <p:cNvSpPr txBox="1"/>
          <p:nvPr/>
        </p:nvSpPr>
        <p:spPr>
          <a:xfrm>
            <a:off x="7689382" y="5194851"/>
            <a:ext cx="583033" cy="289441"/>
          </a:xfrm>
          <a:prstGeom prst="flowChartAlternateProcess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1"/>
                </a:solidFill>
              </a:rPr>
              <a:t>삭제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A8FFB0-1B83-4960-BB5A-170EAEF55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777" y="3675147"/>
            <a:ext cx="1896658" cy="14169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EB613DA-7D3C-41B2-B21A-F44DCE153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318" y="3673491"/>
            <a:ext cx="2107699" cy="1429967"/>
          </a:xfrm>
          <a:prstGeom prst="rect">
            <a:avLst/>
          </a:prstGeom>
        </p:spPr>
      </p:pic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EA4D9B90-793C-40F6-AB94-B331C648024F}"/>
              </a:ext>
            </a:extLst>
          </p:cNvPr>
          <p:cNvSpPr/>
          <p:nvPr/>
        </p:nvSpPr>
        <p:spPr>
          <a:xfrm>
            <a:off x="8106384" y="1540642"/>
            <a:ext cx="243281" cy="307778"/>
          </a:xfrm>
          <a:prstGeom prst="mathMultiply">
            <a:avLst>
              <a:gd name="adj1" fmla="val 10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4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126EAF-6B4B-4CB3-916A-D84FE80DFB30}"/>
              </a:ext>
            </a:extLst>
          </p:cNvPr>
          <p:cNvSpPr/>
          <p:nvPr/>
        </p:nvSpPr>
        <p:spPr>
          <a:xfrm>
            <a:off x="0" y="0"/>
            <a:ext cx="2122415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D8CEE7-4643-4391-B145-B47A85413A59}"/>
              </a:ext>
            </a:extLst>
          </p:cNvPr>
          <p:cNvSpPr/>
          <p:nvPr/>
        </p:nvSpPr>
        <p:spPr>
          <a:xfrm>
            <a:off x="-1" y="0"/>
            <a:ext cx="2122415" cy="7633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F6B14-F5E7-421E-9678-088F27FE0BE6}"/>
              </a:ext>
            </a:extLst>
          </p:cNvPr>
          <p:cNvSpPr txBox="1"/>
          <p:nvPr/>
        </p:nvSpPr>
        <p:spPr>
          <a:xfrm>
            <a:off x="-58723" y="0"/>
            <a:ext cx="2281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메인 지도 페이지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45458-F62C-49AF-91B2-6B3BD424547D}"/>
              </a:ext>
            </a:extLst>
          </p:cNvPr>
          <p:cNvSpPr txBox="1"/>
          <p:nvPr/>
        </p:nvSpPr>
        <p:spPr>
          <a:xfrm>
            <a:off x="0" y="1048245"/>
            <a:ext cx="212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Dash Board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A0484-DF1B-4022-952F-BD8B90ECFAA2}"/>
              </a:ext>
            </a:extLst>
          </p:cNvPr>
          <p:cNvSpPr txBox="1"/>
          <p:nvPr/>
        </p:nvSpPr>
        <p:spPr>
          <a:xfrm>
            <a:off x="234890" y="337138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웹사이트 이름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F87B6E-C2E3-4E00-ABE2-C37C93E7A2A7}"/>
              </a:ext>
            </a:extLst>
          </p:cNvPr>
          <p:cNvSpPr txBox="1"/>
          <p:nvPr/>
        </p:nvSpPr>
        <p:spPr>
          <a:xfrm>
            <a:off x="142581" y="2171191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캘린더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FBAF8A-AA8A-4630-8FBA-28CF9D1B51FD}"/>
              </a:ext>
            </a:extLst>
          </p:cNvPr>
          <p:cNvSpPr/>
          <p:nvPr/>
        </p:nvSpPr>
        <p:spPr>
          <a:xfrm>
            <a:off x="2122411" y="0"/>
            <a:ext cx="1006959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DB0D46-738B-4B10-9395-7EC7366C0292}"/>
              </a:ext>
            </a:extLst>
          </p:cNvPr>
          <p:cNvSpPr/>
          <p:nvPr/>
        </p:nvSpPr>
        <p:spPr>
          <a:xfrm>
            <a:off x="8841996" y="337138"/>
            <a:ext cx="3115114" cy="331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검색창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8D0B0-67BA-4FA1-9E31-89FF0859394F}"/>
              </a:ext>
            </a:extLst>
          </p:cNvPr>
          <p:cNvSpPr txBox="1"/>
          <p:nvPr/>
        </p:nvSpPr>
        <p:spPr>
          <a:xfrm>
            <a:off x="134153" y="2640835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즐겨찾기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1F7B4-647F-44A1-8BE4-7A2719F7B606}"/>
              </a:ext>
            </a:extLst>
          </p:cNvPr>
          <p:cNvSpPr txBox="1"/>
          <p:nvPr/>
        </p:nvSpPr>
        <p:spPr>
          <a:xfrm>
            <a:off x="142581" y="1719764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검색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1C3901A-D6F4-4E3D-A2E0-1F1F24BC0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737" y="1048245"/>
            <a:ext cx="7480316" cy="45953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3076A2-9C35-4853-9A80-88E8418084E5}"/>
              </a:ext>
            </a:extLst>
          </p:cNvPr>
          <p:cNvSpPr/>
          <p:nvPr/>
        </p:nvSpPr>
        <p:spPr>
          <a:xfrm>
            <a:off x="5385733" y="2095351"/>
            <a:ext cx="2021746" cy="49216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0F1D06E-E866-4785-B6BE-701CAC318235}"/>
              </a:ext>
            </a:extLst>
          </p:cNvPr>
          <p:cNvSpPr/>
          <p:nvPr/>
        </p:nvSpPr>
        <p:spPr>
          <a:xfrm>
            <a:off x="5679277" y="2146168"/>
            <a:ext cx="1375865" cy="184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날짜 </a:t>
            </a:r>
            <a:r>
              <a:rPr lang="en-US" altLang="ko-KR" sz="1050" dirty="0">
                <a:solidFill>
                  <a:schemeClr val="tx1"/>
                </a:solidFill>
              </a:rPr>
              <a:t>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5C081D7-6E45-4919-B1EA-1988A59F2E83}"/>
              </a:ext>
            </a:extLst>
          </p:cNvPr>
          <p:cNvSpPr/>
          <p:nvPr/>
        </p:nvSpPr>
        <p:spPr>
          <a:xfrm>
            <a:off x="5679277" y="2366840"/>
            <a:ext cx="1375865" cy="184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내용 </a:t>
            </a:r>
            <a:r>
              <a:rPr lang="en-US" altLang="ko-KR" sz="1050" dirty="0">
                <a:solidFill>
                  <a:schemeClr val="tx1"/>
                </a:solidFill>
              </a:rPr>
              <a:t>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1351B3-F31E-492C-90FF-EAB9AB44628B}"/>
              </a:ext>
            </a:extLst>
          </p:cNvPr>
          <p:cNvSpPr/>
          <p:nvPr/>
        </p:nvSpPr>
        <p:spPr>
          <a:xfrm>
            <a:off x="6888761" y="2619639"/>
            <a:ext cx="518718" cy="255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B7DC5C-0AD0-4A17-A0F5-E0C13F6D8563}"/>
              </a:ext>
            </a:extLst>
          </p:cNvPr>
          <p:cNvSpPr/>
          <p:nvPr/>
        </p:nvSpPr>
        <p:spPr>
          <a:xfrm>
            <a:off x="5438297" y="2620082"/>
            <a:ext cx="518718" cy="255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E4536E-A558-470D-8A56-B2EC6E8D61C1}"/>
              </a:ext>
            </a:extLst>
          </p:cNvPr>
          <p:cNvSpPr/>
          <p:nvPr/>
        </p:nvSpPr>
        <p:spPr>
          <a:xfrm>
            <a:off x="8019801" y="2675182"/>
            <a:ext cx="817793" cy="25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일정 저장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7C44D06-3BF4-4FBC-BDCF-8E28DC59FCA8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407479" y="2747333"/>
            <a:ext cx="53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92EC2E-21E0-43DB-B3C2-FC425324E112}"/>
              </a:ext>
            </a:extLst>
          </p:cNvPr>
          <p:cNvSpPr txBox="1"/>
          <p:nvPr/>
        </p:nvSpPr>
        <p:spPr>
          <a:xfrm>
            <a:off x="2223082" y="83890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지도 위 즐겨찾기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BFE3A1-7A8F-4CE6-BDF0-17D8E2D21994}"/>
              </a:ext>
            </a:extLst>
          </p:cNvPr>
          <p:cNvCxnSpPr>
            <a:stCxn id="36" idx="2"/>
          </p:cNvCxnSpPr>
          <p:nvPr/>
        </p:nvCxnSpPr>
        <p:spPr>
          <a:xfrm>
            <a:off x="5697656" y="2875470"/>
            <a:ext cx="698950" cy="773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82FFC4-1256-4387-BDC0-33006D523AFC}"/>
              </a:ext>
            </a:extLst>
          </p:cNvPr>
          <p:cNvSpPr/>
          <p:nvPr/>
        </p:nvSpPr>
        <p:spPr>
          <a:xfrm>
            <a:off x="6411145" y="3127078"/>
            <a:ext cx="2212738" cy="1595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2065C59-871A-4423-BA19-D5EADD06188B}"/>
              </a:ext>
            </a:extLst>
          </p:cNvPr>
          <p:cNvSpPr/>
          <p:nvPr/>
        </p:nvSpPr>
        <p:spPr>
          <a:xfrm>
            <a:off x="6779704" y="3522544"/>
            <a:ext cx="1375865" cy="184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기본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142E2A-305B-4435-8326-07576824201A}"/>
              </a:ext>
            </a:extLst>
          </p:cNvPr>
          <p:cNvSpPr/>
          <p:nvPr/>
        </p:nvSpPr>
        <p:spPr>
          <a:xfrm>
            <a:off x="8155569" y="3522544"/>
            <a:ext cx="212446" cy="184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A63F148F-1B30-424D-B4E6-A932DF70ED65}"/>
              </a:ext>
            </a:extLst>
          </p:cNvPr>
          <p:cNvSpPr/>
          <p:nvPr/>
        </p:nvSpPr>
        <p:spPr>
          <a:xfrm rot="18688078">
            <a:off x="8192528" y="3531388"/>
            <a:ext cx="103435" cy="11806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816138-BFDD-405D-B305-E5A69372B088}"/>
              </a:ext>
            </a:extLst>
          </p:cNvPr>
          <p:cNvSpPr txBox="1"/>
          <p:nvPr/>
        </p:nvSpPr>
        <p:spPr>
          <a:xfrm>
            <a:off x="7904616" y="4246879"/>
            <a:ext cx="501905" cy="272415"/>
          </a:xfrm>
          <a:prstGeom prst="flowChartAlternateProcess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54706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DF6B14-F5E7-421E-9678-088F27FE0BE6}"/>
              </a:ext>
            </a:extLst>
          </p:cNvPr>
          <p:cNvSpPr txBox="1"/>
          <p:nvPr/>
        </p:nvSpPr>
        <p:spPr>
          <a:xfrm>
            <a:off x="2223082" y="83890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즐겨찾기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60F431-333B-44F0-A8E8-E82C5B8E9211}"/>
              </a:ext>
            </a:extLst>
          </p:cNvPr>
          <p:cNvSpPr/>
          <p:nvPr/>
        </p:nvSpPr>
        <p:spPr>
          <a:xfrm>
            <a:off x="0" y="0"/>
            <a:ext cx="2122415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8793FE-780E-4355-94F7-6ADF11D63D5D}"/>
              </a:ext>
            </a:extLst>
          </p:cNvPr>
          <p:cNvSpPr/>
          <p:nvPr/>
        </p:nvSpPr>
        <p:spPr>
          <a:xfrm>
            <a:off x="-1" y="0"/>
            <a:ext cx="2122415" cy="7633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18644-5F7F-44B8-8FF6-4B5E9C0AE161}"/>
              </a:ext>
            </a:extLst>
          </p:cNvPr>
          <p:cNvSpPr txBox="1"/>
          <p:nvPr/>
        </p:nvSpPr>
        <p:spPr>
          <a:xfrm>
            <a:off x="0" y="1048245"/>
            <a:ext cx="212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Dash Board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39D4D-39D2-4019-B1D0-3F223A6C748A}"/>
              </a:ext>
            </a:extLst>
          </p:cNvPr>
          <p:cNvSpPr txBox="1"/>
          <p:nvPr/>
        </p:nvSpPr>
        <p:spPr>
          <a:xfrm>
            <a:off x="234890" y="337138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웹사이트 이름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A5CE8-FE2C-4F31-8D12-254AB96EACB0}"/>
              </a:ext>
            </a:extLst>
          </p:cNvPr>
          <p:cNvSpPr txBox="1"/>
          <p:nvPr/>
        </p:nvSpPr>
        <p:spPr>
          <a:xfrm>
            <a:off x="142581" y="2171191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캘린더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78F97-FDFE-4F09-9DFD-F484DAF82895}"/>
              </a:ext>
            </a:extLst>
          </p:cNvPr>
          <p:cNvSpPr txBox="1"/>
          <p:nvPr/>
        </p:nvSpPr>
        <p:spPr>
          <a:xfrm>
            <a:off x="134153" y="2640835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즐겨찾기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FA19A-22B8-4792-B607-C908A9D090C1}"/>
              </a:ext>
            </a:extLst>
          </p:cNvPr>
          <p:cNvSpPr txBox="1"/>
          <p:nvPr/>
        </p:nvSpPr>
        <p:spPr>
          <a:xfrm>
            <a:off x="142581" y="1719764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검색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532BD831-D5D6-4268-A55C-72C6B1F7A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43024"/>
              </p:ext>
            </p:extLst>
          </p:nvPr>
        </p:nvGraphicFramePr>
        <p:xfrm>
          <a:off x="3221373" y="1535185"/>
          <a:ext cx="7896839" cy="242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337">
                  <a:extLst>
                    <a:ext uri="{9D8B030D-6E8A-4147-A177-3AD203B41FA5}">
                      <a16:colId xmlns:a16="http://schemas.microsoft.com/office/drawing/2014/main" val="1136285659"/>
                    </a:ext>
                  </a:extLst>
                </a:gridCol>
                <a:gridCol w="2712751">
                  <a:extLst>
                    <a:ext uri="{9D8B030D-6E8A-4147-A177-3AD203B41FA5}">
                      <a16:colId xmlns:a16="http://schemas.microsoft.com/office/drawing/2014/main" val="4224243900"/>
                    </a:ext>
                  </a:extLst>
                </a:gridCol>
                <a:gridCol w="2712751">
                  <a:extLst>
                    <a:ext uri="{9D8B030D-6E8A-4147-A177-3AD203B41FA5}">
                      <a16:colId xmlns:a16="http://schemas.microsoft.com/office/drawing/2014/main" val="348916545"/>
                    </a:ext>
                  </a:extLst>
                </a:gridCol>
              </a:tblGrid>
              <a:tr h="373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077504"/>
                  </a:ext>
                </a:extLst>
              </a:tr>
              <a:tr h="6528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학습공간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멀티캠퍼스 본사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서울시 강남구 테헤란로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56067"/>
                  </a:ext>
                </a:extLst>
              </a:tr>
              <a:tr h="373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맛집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순대국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ㄶㅎㅇ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08058"/>
                  </a:ext>
                </a:extLst>
              </a:tr>
              <a:tr h="373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데이트 장소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 </a:t>
                      </a:r>
                      <a:r>
                        <a:rPr lang="ko-KR" altLang="en-US" dirty="0"/>
                        <a:t>공원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ㅇㅎㄶ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17263"/>
                  </a:ext>
                </a:extLst>
              </a:tr>
              <a:tr h="6528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멀티캠퍼스 본사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서울시 강남구 테헤란로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77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52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230</Words>
  <Application>Microsoft Office PowerPoint</Application>
  <PresentationFormat>와이드스크린</PresentationFormat>
  <Paragraphs>100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Seung-hoon</dc:creator>
  <cp:lastModifiedBy>Seung-hoon</cp:lastModifiedBy>
  <cp:revision>14</cp:revision>
  <dcterms:created xsi:type="dcterms:W3CDTF">2021-02-03T00:34:25Z</dcterms:created>
  <dcterms:modified xsi:type="dcterms:W3CDTF">2021-02-03T05:28:10Z</dcterms:modified>
</cp:coreProperties>
</file>