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1" autoAdjust="0"/>
    <p:restoredTop sz="94660"/>
  </p:normalViewPr>
  <p:slideViewPr>
    <p:cSldViewPr snapToGrid="0">
      <p:cViewPr varScale="1">
        <p:scale>
          <a:sx n="129" d="100"/>
          <a:sy n="129" d="100"/>
        </p:scale>
        <p:origin x="110" y="28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1F820-B361-3208-351F-ACDA2405D5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E"/>
          </a:p>
        </p:txBody>
      </p:sp>
      <p:sp>
        <p:nvSpPr>
          <p:cNvPr id="3" name="Subtitle 2">
            <a:extLst>
              <a:ext uri="{FF2B5EF4-FFF2-40B4-BE49-F238E27FC236}">
                <a16:creationId xmlns:a16="http://schemas.microsoft.com/office/drawing/2014/main" id="{9F0C900A-DD15-4E14-3D6A-92B13FBDD9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E"/>
          </a:p>
        </p:txBody>
      </p:sp>
      <p:sp>
        <p:nvSpPr>
          <p:cNvPr id="4" name="Date Placeholder 3">
            <a:extLst>
              <a:ext uri="{FF2B5EF4-FFF2-40B4-BE49-F238E27FC236}">
                <a16:creationId xmlns:a16="http://schemas.microsoft.com/office/drawing/2014/main" id="{6B3E26B5-1020-A737-B8A4-D7517331B62C}"/>
              </a:ext>
            </a:extLst>
          </p:cNvPr>
          <p:cNvSpPr>
            <a:spLocks noGrp="1"/>
          </p:cNvSpPr>
          <p:nvPr>
            <p:ph type="dt" sz="half" idx="10"/>
          </p:nvPr>
        </p:nvSpPr>
        <p:spPr/>
        <p:txBody>
          <a:bodyPr/>
          <a:lstStyle/>
          <a:p>
            <a:fld id="{92E9E662-4EF9-4654-9F31-C2CF532ACA8C}" type="datetimeFigureOut">
              <a:rPr lang="en-KE" smtClean="0"/>
              <a:t>14/07/2025</a:t>
            </a:fld>
            <a:endParaRPr lang="en-KE"/>
          </a:p>
        </p:txBody>
      </p:sp>
      <p:sp>
        <p:nvSpPr>
          <p:cNvPr id="5" name="Footer Placeholder 4">
            <a:extLst>
              <a:ext uri="{FF2B5EF4-FFF2-40B4-BE49-F238E27FC236}">
                <a16:creationId xmlns:a16="http://schemas.microsoft.com/office/drawing/2014/main" id="{DFDAECE9-602D-217B-F6B4-88826B59F213}"/>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D6279602-22E6-B3BD-1498-2BED6C1C10DB}"/>
              </a:ext>
            </a:extLst>
          </p:cNvPr>
          <p:cNvSpPr>
            <a:spLocks noGrp="1"/>
          </p:cNvSpPr>
          <p:nvPr>
            <p:ph type="sldNum" sz="quarter" idx="12"/>
          </p:nvPr>
        </p:nvSpPr>
        <p:spPr/>
        <p:txBody>
          <a:bodyPr/>
          <a:lstStyle/>
          <a:p>
            <a:fld id="{75E43E45-2EB4-4063-B9E5-CB64C99C9912}" type="slidenum">
              <a:rPr lang="en-KE" smtClean="0"/>
              <a:t>‹#›</a:t>
            </a:fld>
            <a:endParaRPr lang="en-KE"/>
          </a:p>
        </p:txBody>
      </p:sp>
    </p:spTree>
    <p:extLst>
      <p:ext uri="{BB962C8B-B14F-4D97-AF65-F5344CB8AC3E}">
        <p14:creationId xmlns:p14="http://schemas.microsoft.com/office/powerpoint/2010/main" val="1814856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2A6EC-7919-A2F8-4937-0225B59872A4}"/>
              </a:ext>
            </a:extLst>
          </p:cNvPr>
          <p:cNvSpPr>
            <a:spLocks noGrp="1"/>
          </p:cNvSpPr>
          <p:nvPr>
            <p:ph type="title"/>
          </p:nvPr>
        </p:nvSpPr>
        <p:spPr/>
        <p:txBody>
          <a:bodyPr/>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6FEFC625-2BB9-B18E-6038-7457076F29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35238B9E-FEF9-88AB-18AC-332987C212FD}"/>
              </a:ext>
            </a:extLst>
          </p:cNvPr>
          <p:cNvSpPr>
            <a:spLocks noGrp="1"/>
          </p:cNvSpPr>
          <p:nvPr>
            <p:ph type="dt" sz="half" idx="10"/>
          </p:nvPr>
        </p:nvSpPr>
        <p:spPr/>
        <p:txBody>
          <a:bodyPr/>
          <a:lstStyle/>
          <a:p>
            <a:fld id="{92E9E662-4EF9-4654-9F31-C2CF532ACA8C}" type="datetimeFigureOut">
              <a:rPr lang="en-KE" smtClean="0"/>
              <a:t>14/07/2025</a:t>
            </a:fld>
            <a:endParaRPr lang="en-KE"/>
          </a:p>
        </p:txBody>
      </p:sp>
      <p:sp>
        <p:nvSpPr>
          <p:cNvPr id="5" name="Footer Placeholder 4">
            <a:extLst>
              <a:ext uri="{FF2B5EF4-FFF2-40B4-BE49-F238E27FC236}">
                <a16:creationId xmlns:a16="http://schemas.microsoft.com/office/drawing/2014/main" id="{40992138-0238-F2A2-9EF2-BCBDF0463EC7}"/>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BC566C9A-2415-325A-6F79-25C40524C55B}"/>
              </a:ext>
            </a:extLst>
          </p:cNvPr>
          <p:cNvSpPr>
            <a:spLocks noGrp="1"/>
          </p:cNvSpPr>
          <p:nvPr>
            <p:ph type="sldNum" sz="quarter" idx="12"/>
          </p:nvPr>
        </p:nvSpPr>
        <p:spPr/>
        <p:txBody>
          <a:bodyPr/>
          <a:lstStyle/>
          <a:p>
            <a:fld id="{75E43E45-2EB4-4063-B9E5-CB64C99C9912}" type="slidenum">
              <a:rPr lang="en-KE" smtClean="0"/>
              <a:t>‹#›</a:t>
            </a:fld>
            <a:endParaRPr lang="en-KE"/>
          </a:p>
        </p:txBody>
      </p:sp>
    </p:spTree>
    <p:extLst>
      <p:ext uri="{BB962C8B-B14F-4D97-AF65-F5344CB8AC3E}">
        <p14:creationId xmlns:p14="http://schemas.microsoft.com/office/powerpoint/2010/main" val="3256556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9C7D77-BD6D-CD88-41ED-510F696E80E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F543542B-50A7-7BAF-D17C-8CC2F884D0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57EEAF02-2D09-EB4C-D646-A85371E7B931}"/>
              </a:ext>
            </a:extLst>
          </p:cNvPr>
          <p:cNvSpPr>
            <a:spLocks noGrp="1"/>
          </p:cNvSpPr>
          <p:nvPr>
            <p:ph type="dt" sz="half" idx="10"/>
          </p:nvPr>
        </p:nvSpPr>
        <p:spPr/>
        <p:txBody>
          <a:bodyPr/>
          <a:lstStyle/>
          <a:p>
            <a:fld id="{92E9E662-4EF9-4654-9F31-C2CF532ACA8C}" type="datetimeFigureOut">
              <a:rPr lang="en-KE" smtClean="0"/>
              <a:t>14/07/2025</a:t>
            </a:fld>
            <a:endParaRPr lang="en-KE"/>
          </a:p>
        </p:txBody>
      </p:sp>
      <p:sp>
        <p:nvSpPr>
          <p:cNvPr id="5" name="Footer Placeholder 4">
            <a:extLst>
              <a:ext uri="{FF2B5EF4-FFF2-40B4-BE49-F238E27FC236}">
                <a16:creationId xmlns:a16="http://schemas.microsoft.com/office/drawing/2014/main" id="{CEF72B24-DD5F-B4D3-3DE7-152A03592ACB}"/>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B3982C38-AC18-3B23-266C-BC449EA60FE7}"/>
              </a:ext>
            </a:extLst>
          </p:cNvPr>
          <p:cNvSpPr>
            <a:spLocks noGrp="1"/>
          </p:cNvSpPr>
          <p:nvPr>
            <p:ph type="sldNum" sz="quarter" idx="12"/>
          </p:nvPr>
        </p:nvSpPr>
        <p:spPr/>
        <p:txBody>
          <a:bodyPr/>
          <a:lstStyle/>
          <a:p>
            <a:fld id="{75E43E45-2EB4-4063-B9E5-CB64C99C9912}" type="slidenum">
              <a:rPr lang="en-KE" smtClean="0"/>
              <a:t>‹#›</a:t>
            </a:fld>
            <a:endParaRPr lang="en-KE"/>
          </a:p>
        </p:txBody>
      </p:sp>
    </p:spTree>
    <p:extLst>
      <p:ext uri="{BB962C8B-B14F-4D97-AF65-F5344CB8AC3E}">
        <p14:creationId xmlns:p14="http://schemas.microsoft.com/office/powerpoint/2010/main" val="3399334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A03AE-67AE-24BF-33F9-7C40DC4B42E5}"/>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64EEB22B-BC8C-9A83-520C-BBE036D34B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4B7CBED4-AFA8-1223-0408-A809020C4427}"/>
              </a:ext>
            </a:extLst>
          </p:cNvPr>
          <p:cNvSpPr>
            <a:spLocks noGrp="1"/>
          </p:cNvSpPr>
          <p:nvPr>
            <p:ph type="dt" sz="half" idx="10"/>
          </p:nvPr>
        </p:nvSpPr>
        <p:spPr/>
        <p:txBody>
          <a:bodyPr/>
          <a:lstStyle/>
          <a:p>
            <a:fld id="{92E9E662-4EF9-4654-9F31-C2CF532ACA8C}" type="datetimeFigureOut">
              <a:rPr lang="en-KE" smtClean="0"/>
              <a:t>14/07/2025</a:t>
            </a:fld>
            <a:endParaRPr lang="en-KE"/>
          </a:p>
        </p:txBody>
      </p:sp>
      <p:sp>
        <p:nvSpPr>
          <p:cNvPr id="5" name="Footer Placeholder 4">
            <a:extLst>
              <a:ext uri="{FF2B5EF4-FFF2-40B4-BE49-F238E27FC236}">
                <a16:creationId xmlns:a16="http://schemas.microsoft.com/office/drawing/2014/main" id="{4B5BA68B-A1B1-B2BC-397C-71BB32F22EF5}"/>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06DC9C5F-2C53-8230-88B2-C6740A5F56C4}"/>
              </a:ext>
            </a:extLst>
          </p:cNvPr>
          <p:cNvSpPr>
            <a:spLocks noGrp="1"/>
          </p:cNvSpPr>
          <p:nvPr>
            <p:ph type="sldNum" sz="quarter" idx="12"/>
          </p:nvPr>
        </p:nvSpPr>
        <p:spPr/>
        <p:txBody>
          <a:bodyPr/>
          <a:lstStyle/>
          <a:p>
            <a:fld id="{75E43E45-2EB4-4063-B9E5-CB64C99C9912}" type="slidenum">
              <a:rPr lang="en-KE" smtClean="0"/>
              <a:t>‹#›</a:t>
            </a:fld>
            <a:endParaRPr lang="en-KE"/>
          </a:p>
        </p:txBody>
      </p:sp>
    </p:spTree>
    <p:extLst>
      <p:ext uri="{BB962C8B-B14F-4D97-AF65-F5344CB8AC3E}">
        <p14:creationId xmlns:p14="http://schemas.microsoft.com/office/powerpoint/2010/main" val="3953200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E9858-51EB-FA8D-FCD7-EA04E149B2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E"/>
          </a:p>
        </p:txBody>
      </p:sp>
      <p:sp>
        <p:nvSpPr>
          <p:cNvPr id="3" name="Text Placeholder 2">
            <a:extLst>
              <a:ext uri="{FF2B5EF4-FFF2-40B4-BE49-F238E27FC236}">
                <a16:creationId xmlns:a16="http://schemas.microsoft.com/office/drawing/2014/main" id="{8F85121C-3568-F4EB-F788-EC319822A00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2C5283-633F-2324-4797-A7B0641A466E}"/>
              </a:ext>
            </a:extLst>
          </p:cNvPr>
          <p:cNvSpPr>
            <a:spLocks noGrp="1"/>
          </p:cNvSpPr>
          <p:nvPr>
            <p:ph type="dt" sz="half" idx="10"/>
          </p:nvPr>
        </p:nvSpPr>
        <p:spPr/>
        <p:txBody>
          <a:bodyPr/>
          <a:lstStyle/>
          <a:p>
            <a:fld id="{92E9E662-4EF9-4654-9F31-C2CF532ACA8C}" type="datetimeFigureOut">
              <a:rPr lang="en-KE" smtClean="0"/>
              <a:t>14/07/2025</a:t>
            </a:fld>
            <a:endParaRPr lang="en-KE"/>
          </a:p>
        </p:txBody>
      </p:sp>
      <p:sp>
        <p:nvSpPr>
          <p:cNvPr id="5" name="Footer Placeholder 4">
            <a:extLst>
              <a:ext uri="{FF2B5EF4-FFF2-40B4-BE49-F238E27FC236}">
                <a16:creationId xmlns:a16="http://schemas.microsoft.com/office/drawing/2014/main" id="{FE5B9F71-B4A7-81D7-E2CF-EE8E26FFD1E5}"/>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D2634828-0C18-1155-DE8E-E993DCD2E16E}"/>
              </a:ext>
            </a:extLst>
          </p:cNvPr>
          <p:cNvSpPr>
            <a:spLocks noGrp="1"/>
          </p:cNvSpPr>
          <p:nvPr>
            <p:ph type="sldNum" sz="quarter" idx="12"/>
          </p:nvPr>
        </p:nvSpPr>
        <p:spPr/>
        <p:txBody>
          <a:bodyPr/>
          <a:lstStyle/>
          <a:p>
            <a:fld id="{75E43E45-2EB4-4063-B9E5-CB64C99C9912}" type="slidenum">
              <a:rPr lang="en-KE" smtClean="0"/>
              <a:t>‹#›</a:t>
            </a:fld>
            <a:endParaRPr lang="en-KE"/>
          </a:p>
        </p:txBody>
      </p:sp>
    </p:spTree>
    <p:extLst>
      <p:ext uri="{BB962C8B-B14F-4D97-AF65-F5344CB8AC3E}">
        <p14:creationId xmlns:p14="http://schemas.microsoft.com/office/powerpoint/2010/main" val="4074606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044C3-9738-ED11-D59B-A81CCE839263}"/>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0ED798A9-6842-8F2F-BF86-B2E271BD90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Content Placeholder 3">
            <a:extLst>
              <a:ext uri="{FF2B5EF4-FFF2-40B4-BE49-F238E27FC236}">
                <a16:creationId xmlns:a16="http://schemas.microsoft.com/office/drawing/2014/main" id="{BCB9A99F-6F56-47F3-A1D5-4793D643C6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Date Placeholder 4">
            <a:extLst>
              <a:ext uri="{FF2B5EF4-FFF2-40B4-BE49-F238E27FC236}">
                <a16:creationId xmlns:a16="http://schemas.microsoft.com/office/drawing/2014/main" id="{4E156718-8738-0979-A8F1-DF1D4C692A58}"/>
              </a:ext>
            </a:extLst>
          </p:cNvPr>
          <p:cNvSpPr>
            <a:spLocks noGrp="1"/>
          </p:cNvSpPr>
          <p:nvPr>
            <p:ph type="dt" sz="half" idx="10"/>
          </p:nvPr>
        </p:nvSpPr>
        <p:spPr/>
        <p:txBody>
          <a:bodyPr/>
          <a:lstStyle/>
          <a:p>
            <a:fld id="{92E9E662-4EF9-4654-9F31-C2CF532ACA8C}" type="datetimeFigureOut">
              <a:rPr lang="en-KE" smtClean="0"/>
              <a:t>14/07/2025</a:t>
            </a:fld>
            <a:endParaRPr lang="en-KE"/>
          </a:p>
        </p:txBody>
      </p:sp>
      <p:sp>
        <p:nvSpPr>
          <p:cNvPr id="6" name="Footer Placeholder 5">
            <a:extLst>
              <a:ext uri="{FF2B5EF4-FFF2-40B4-BE49-F238E27FC236}">
                <a16:creationId xmlns:a16="http://schemas.microsoft.com/office/drawing/2014/main" id="{EDF5D8F7-9E21-0F06-3187-3527C9D8DAA3}"/>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DEAB1BCA-8840-2FBB-5372-2A9EBFE33ED6}"/>
              </a:ext>
            </a:extLst>
          </p:cNvPr>
          <p:cNvSpPr>
            <a:spLocks noGrp="1"/>
          </p:cNvSpPr>
          <p:nvPr>
            <p:ph type="sldNum" sz="quarter" idx="12"/>
          </p:nvPr>
        </p:nvSpPr>
        <p:spPr/>
        <p:txBody>
          <a:bodyPr/>
          <a:lstStyle/>
          <a:p>
            <a:fld id="{75E43E45-2EB4-4063-B9E5-CB64C99C9912}" type="slidenum">
              <a:rPr lang="en-KE" smtClean="0"/>
              <a:t>‹#›</a:t>
            </a:fld>
            <a:endParaRPr lang="en-KE"/>
          </a:p>
        </p:txBody>
      </p:sp>
    </p:spTree>
    <p:extLst>
      <p:ext uri="{BB962C8B-B14F-4D97-AF65-F5344CB8AC3E}">
        <p14:creationId xmlns:p14="http://schemas.microsoft.com/office/powerpoint/2010/main" val="1785051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37B81-4641-454A-76A8-59A59CC679AA}"/>
              </a:ext>
            </a:extLst>
          </p:cNvPr>
          <p:cNvSpPr>
            <a:spLocks noGrp="1"/>
          </p:cNvSpPr>
          <p:nvPr>
            <p:ph type="title"/>
          </p:nvPr>
        </p:nvSpPr>
        <p:spPr>
          <a:xfrm>
            <a:off x="839788" y="365125"/>
            <a:ext cx="10515600" cy="1325563"/>
          </a:xfrm>
        </p:spPr>
        <p:txBody>
          <a:bodyPr/>
          <a:lstStyle/>
          <a:p>
            <a:r>
              <a:rPr lang="en-US"/>
              <a:t>Click to edit Master title style</a:t>
            </a:r>
            <a:endParaRPr lang="en-KE"/>
          </a:p>
        </p:txBody>
      </p:sp>
      <p:sp>
        <p:nvSpPr>
          <p:cNvPr id="3" name="Text Placeholder 2">
            <a:extLst>
              <a:ext uri="{FF2B5EF4-FFF2-40B4-BE49-F238E27FC236}">
                <a16:creationId xmlns:a16="http://schemas.microsoft.com/office/drawing/2014/main" id="{DF6BD28D-F3D0-9F5D-C7AC-10103CB050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40B7F5-641D-C48A-9EDA-1EF086D542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Text Placeholder 4">
            <a:extLst>
              <a:ext uri="{FF2B5EF4-FFF2-40B4-BE49-F238E27FC236}">
                <a16:creationId xmlns:a16="http://schemas.microsoft.com/office/drawing/2014/main" id="{8CFCB651-AD75-96D8-8FCC-9B81DA724C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28EA6A-1BBF-94BB-AB93-A09C9FB8EB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7" name="Date Placeholder 6">
            <a:extLst>
              <a:ext uri="{FF2B5EF4-FFF2-40B4-BE49-F238E27FC236}">
                <a16:creationId xmlns:a16="http://schemas.microsoft.com/office/drawing/2014/main" id="{1B1BE641-73F2-9A86-44DA-95BBFE00ED7A}"/>
              </a:ext>
            </a:extLst>
          </p:cNvPr>
          <p:cNvSpPr>
            <a:spLocks noGrp="1"/>
          </p:cNvSpPr>
          <p:nvPr>
            <p:ph type="dt" sz="half" idx="10"/>
          </p:nvPr>
        </p:nvSpPr>
        <p:spPr/>
        <p:txBody>
          <a:bodyPr/>
          <a:lstStyle/>
          <a:p>
            <a:fld id="{92E9E662-4EF9-4654-9F31-C2CF532ACA8C}" type="datetimeFigureOut">
              <a:rPr lang="en-KE" smtClean="0"/>
              <a:t>14/07/2025</a:t>
            </a:fld>
            <a:endParaRPr lang="en-KE"/>
          </a:p>
        </p:txBody>
      </p:sp>
      <p:sp>
        <p:nvSpPr>
          <p:cNvPr id="8" name="Footer Placeholder 7">
            <a:extLst>
              <a:ext uri="{FF2B5EF4-FFF2-40B4-BE49-F238E27FC236}">
                <a16:creationId xmlns:a16="http://schemas.microsoft.com/office/drawing/2014/main" id="{3D3F463F-8FFC-F868-55DB-B25165638FE2}"/>
              </a:ext>
            </a:extLst>
          </p:cNvPr>
          <p:cNvSpPr>
            <a:spLocks noGrp="1"/>
          </p:cNvSpPr>
          <p:nvPr>
            <p:ph type="ftr" sz="quarter" idx="11"/>
          </p:nvPr>
        </p:nvSpPr>
        <p:spPr/>
        <p:txBody>
          <a:bodyPr/>
          <a:lstStyle/>
          <a:p>
            <a:endParaRPr lang="en-KE"/>
          </a:p>
        </p:txBody>
      </p:sp>
      <p:sp>
        <p:nvSpPr>
          <p:cNvPr id="9" name="Slide Number Placeholder 8">
            <a:extLst>
              <a:ext uri="{FF2B5EF4-FFF2-40B4-BE49-F238E27FC236}">
                <a16:creationId xmlns:a16="http://schemas.microsoft.com/office/drawing/2014/main" id="{CA803897-D658-55F8-2860-DB338BC460F6}"/>
              </a:ext>
            </a:extLst>
          </p:cNvPr>
          <p:cNvSpPr>
            <a:spLocks noGrp="1"/>
          </p:cNvSpPr>
          <p:nvPr>
            <p:ph type="sldNum" sz="quarter" idx="12"/>
          </p:nvPr>
        </p:nvSpPr>
        <p:spPr/>
        <p:txBody>
          <a:bodyPr/>
          <a:lstStyle/>
          <a:p>
            <a:fld id="{75E43E45-2EB4-4063-B9E5-CB64C99C9912}" type="slidenum">
              <a:rPr lang="en-KE" smtClean="0"/>
              <a:t>‹#›</a:t>
            </a:fld>
            <a:endParaRPr lang="en-KE"/>
          </a:p>
        </p:txBody>
      </p:sp>
    </p:spTree>
    <p:extLst>
      <p:ext uri="{BB962C8B-B14F-4D97-AF65-F5344CB8AC3E}">
        <p14:creationId xmlns:p14="http://schemas.microsoft.com/office/powerpoint/2010/main" val="845980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53B37-87FE-3E2A-6AFA-3DBC212C7B59}"/>
              </a:ext>
            </a:extLst>
          </p:cNvPr>
          <p:cNvSpPr>
            <a:spLocks noGrp="1"/>
          </p:cNvSpPr>
          <p:nvPr>
            <p:ph type="title"/>
          </p:nvPr>
        </p:nvSpPr>
        <p:spPr/>
        <p:txBody>
          <a:bodyPr/>
          <a:lstStyle/>
          <a:p>
            <a:r>
              <a:rPr lang="en-US"/>
              <a:t>Click to edit Master title style</a:t>
            </a:r>
            <a:endParaRPr lang="en-KE"/>
          </a:p>
        </p:txBody>
      </p:sp>
      <p:sp>
        <p:nvSpPr>
          <p:cNvPr id="3" name="Date Placeholder 2">
            <a:extLst>
              <a:ext uri="{FF2B5EF4-FFF2-40B4-BE49-F238E27FC236}">
                <a16:creationId xmlns:a16="http://schemas.microsoft.com/office/drawing/2014/main" id="{D2C072DB-F0D3-985A-27AB-891268D1C827}"/>
              </a:ext>
            </a:extLst>
          </p:cNvPr>
          <p:cNvSpPr>
            <a:spLocks noGrp="1"/>
          </p:cNvSpPr>
          <p:nvPr>
            <p:ph type="dt" sz="half" idx="10"/>
          </p:nvPr>
        </p:nvSpPr>
        <p:spPr/>
        <p:txBody>
          <a:bodyPr/>
          <a:lstStyle/>
          <a:p>
            <a:fld id="{92E9E662-4EF9-4654-9F31-C2CF532ACA8C}" type="datetimeFigureOut">
              <a:rPr lang="en-KE" smtClean="0"/>
              <a:t>14/07/2025</a:t>
            </a:fld>
            <a:endParaRPr lang="en-KE"/>
          </a:p>
        </p:txBody>
      </p:sp>
      <p:sp>
        <p:nvSpPr>
          <p:cNvPr id="4" name="Footer Placeholder 3">
            <a:extLst>
              <a:ext uri="{FF2B5EF4-FFF2-40B4-BE49-F238E27FC236}">
                <a16:creationId xmlns:a16="http://schemas.microsoft.com/office/drawing/2014/main" id="{6C56107B-6403-B55D-CA90-65FC41E04624}"/>
              </a:ext>
            </a:extLst>
          </p:cNvPr>
          <p:cNvSpPr>
            <a:spLocks noGrp="1"/>
          </p:cNvSpPr>
          <p:nvPr>
            <p:ph type="ftr" sz="quarter" idx="11"/>
          </p:nvPr>
        </p:nvSpPr>
        <p:spPr/>
        <p:txBody>
          <a:bodyPr/>
          <a:lstStyle/>
          <a:p>
            <a:endParaRPr lang="en-KE"/>
          </a:p>
        </p:txBody>
      </p:sp>
      <p:sp>
        <p:nvSpPr>
          <p:cNvPr id="5" name="Slide Number Placeholder 4">
            <a:extLst>
              <a:ext uri="{FF2B5EF4-FFF2-40B4-BE49-F238E27FC236}">
                <a16:creationId xmlns:a16="http://schemas.microsoft.com/office/drawing/2014/main" id="{28730FC0-CA58-96B8-1C09-05930359AADC}"/>
              </a:ext>
            </a:extLst>
          </p:cNvPr>
          <p:cNvSpPr>
            <a:spLocks noGrp="1"/>
          </p:cNvSpPr>
          <p:nvPr>
            <p:ph type="sldNum" sz="quarter" idx="12"/>
          </p:nvPr>
        </p:nvSpPr>
        <p:spPr/>
        <p:txBody>
          <a:bodyPr/>
          <a:lstStyle/>
          <a:p>
            <a:fld id="{75E43E45-2EB4-4063-B9E5-CB64C99C9912}" type="slidenum">
              <a:rPr lang="en-KE" smtClean="0"/>
              <a:t>‹#›</a:t>
            </a:fld>
            <a:endParaRPr lang="en-KE"/>
          </a:p>
        </p:txBody>
      </p:sp>
    </p:spTree>
    <p:extLst>
      <p:ext uri="{BB962C8B-B14F-4D97-AF65-F5344CB8AC3E}">
        <p14:creationId xmlns:p14="http://schemas.microsoft.com/office/powerpoint/2010/main" val="922928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4C8850-B8F3-D5E5-DDFA-6B8FE75CBA87}"/>
              </a:ext>
            </a:extLst>
          </p:cNvPr>
          <p:cNvSpPr>
            <a:spLocks noGrp="1"/>
          </p:cNvSpPr>
          <p:nvPr>
            <p:ph type="dt" sz="half" idx="10"/>
          </p:nvPr>
        </p:nvSpPr>
        <p:spPr/>
        <p:txBody>
          <a:bodyPr/>
          <a:lstStyle/>
          <a:p>
            <a:fld id="{92E9E662-4EF9-4654-9F31-C2CF532ACA8C}" type="datetimeFigureOut">
              <a:rPr lang="en-KE" smtClean="0"/>
              <a:t>14/07/2025</a:t>
            </a:fld>
            <a:endParaRPr lang="en-KE"/>
          </a:p>
        </p:txBody>
      </p:sp>
      <p:sp>
        <p:nvSpPr>
          <p:cNvPr id="3" name="Footer Placeholder 2">
            <a:extLst>
              <a:ext uri="{FF2B5EF4-FFF2-40B4-BE49-F238E27FC236}">
                <a16:creationId xmlns:a16="http://schemas.microsoft.com/office/drawing/2014/main" id="{ACACFDD7-9AF1-E34B-0622-ECA307C55310}"/>
              </a:ext>
            </a:extLst>
          </p:cNvPr>
          <p:cNvSpPr>
            <a:spLocks noGrp="1"/>
          </p:cNvSpPr>
          <p:nvPr>
            <p:ph type="ftr" sz="quarter" idx="11"/>
          </p:nvPr>
        </p:nvSpPr>
        <p:spPr/>
        <p:txBody>
          <a:bodyPr/>
          <a:lstStyle/>
          <a:p>
            <a:endParaRPr lang="en-KE"/>
          </a:p>
        </p:txBody>
      </p:sp>
      <p:sp>
        <p:nvSpPr>
          <p:cNvPr id="4" name="Slide Number Placeholder 3">
            <a:extLst>
              <a:ext uri="{FF2B5EF4-FFF2-40B4-BE49-F238E27FC236}">
                <a16:creationId xmlns:a16="http://schemas.microsoft.com/office/drawing/2014/main" id="{F60F06F4-6B54-5B97-CA9C-B437539F236D}"/>
              </a:ext>
            </a:extLst>
          </p:cNvPr>
          <p:cNvSpPr>
            <a:spLocks noGrp="1"/>
          </p:cNvSpPr>
          <p:nvPr>
            <p:ph type="sldNum" sz="quarter" idx="12"/>
          </p:nvPr>
        </p:nvSpPr>
        <p:spPr/>
        <p:txBody>
          <a:bodyPr/>
          <a:lstStyle/>
          <a:p>
            <a:fld id="{75E43E45-2EB4-4063-B9E5-CB64C99C9912}" type="slidenum">
              <a:rPr lang="en-KE" smtClean="0"/>
              <a:t>‹#›</a:t>
            </a:fld>
            <a:endParaRPr lang="en-KE"/>
          </a:p>
        </p:txBody>
      </p:sp>
    </p:spTree>
    <p:extLst>
      <p:ext uri="{BB962C8B-B14F-4D97-AF65-F5344CB8AC3E}">
        <p14:creationId xmlns:p14="http://schemas.microsoft.com/office/powerpoint/2010/main" val="3693260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51CFC-9C64-9D99-965B-F679200551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Content Placeholder 2">
            <a:extLst>
              <a:ext uri="{FF2B5EF4-FFF2-40B4-BE49-F238E27FC236}">
                <a16:creationId xmlns:a16="http://schemas.microsoft.com/office/drawing/2014/main" id="{6DE2911B-3772-9B43-3844-703B9D367F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Text Placeholder 3">
            <a:extLst>
              <a:ext uri="{FF2B5EF4-FFF2-40B4-BE49-F238E27FC236}">
                <a16:creationId xmlns:a16="http://schemas.microsoft.com/office/drawing/2014/main" id="{AE960634-919A-C9D9-0A22-36746AC599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D34DA3-4D0A-8308-14E5-82BBAA8EE941}"/>
              </a:ext>
            </a:extLst>
          </p:cNvPr>
          <p:cNvSpPr>
            <a:spLocks noGrp="1"/>
          </p:cNvSpPr>
          <p:nvPr>
            <p:ph type="dt" sz="half" idx="10"/>
          </p:nvPr>
        </p:nvSpPr>
        <p:spPr/>
        <p:txBody>
          <a:bodyPr/>
          <a:lstStyle/>
          <a:p>
            <a:fld id="{92E9E662-4EF9-4654-9F31-C2CF532ACA8C}" type="datetimeFigureOut">
              <a:rPr lang="en-KE" smtClean="0"/>
              <a:t>14/07/2025</a:t>
            </a:fld>
            <a:endParaRPr lang="en-KE"/>
          </a:p>
        </p:txBody>
      </p:sp>
      <p:sp>
        <p:nvSpPr>
          <p:cNvPr id="6" name="Footer Placeholder 5">
            <a:extLst>
              <a:ext uri="{FF2B5EF4-FFF2-40B4-BE49-F238E27FC236}">
                <a16:creationId xmlns:a16="http://schemas.microsoft.com/office/drawing/2014/main" id="{8A21C5DE-503B-C6C1-FA79-900EFCCFF5DB}"/>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3CCA8722-BBD1-8EE9-1EBB-A6685B77E387}"/>
              </a:ext>
            </a:extLst>
          </p:cNvPr>
          <p:cNvSpPr>
            <a:spLocks noGrp="1"/>
          </p:cNvSpPr>
          <p:nvPr>
            <p:ph type="sldNum" sz="quarter" idx="12"/>
          </p:nvPr>
        </p:nvSpPr>
        <p:spPr/>
        <p:txBody>
          <a:bodyPr/>
          <a:lstStyle/>
          <a:p>
            <a:fld id="{75E43E45-2EB4-4063-B9E5-CB64C99C9912}" type="slidenum">
              <a:rPr lang="en-KE" smtClean="0"/>
              <a:t>‹#›</a:t>
            </a:fld>
            <a:endParaRPr lang="en-KE"/>
          </a:p>
        </p:txBody>
      </p:sp>
    </p:spTree>
    <p:extLst>
      <p:ext uri="{BB962C8B-B14F-4D97-AF65-F5344CB8AC3E}">
        <p14:creationId xmlns:p14="http://schemas.microsoft.com/office/powerpoint/2010/main" val="541391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EBAA9-6DEF-09C2-15FC-158206B0A6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Picture Placeholder 2">
            <a:extLst>
              <a:ext uri="{FF2B5EF4-FFF2-40B4-BE49-F238E27FC236}">
                <a16:creationId xmlns:a16="http://schemas.microsoft.com/office/drawing/2014/main" id="{53D4C38D-328B-91A2-15F9-9C5EC9309A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E"/>
          </a:p>
        </p:txBody>
      </p:sp>
      <p:sp>
        <p:nvSpPr>
          <p:cNvPr id="4" name="Text Placeholder 3">
            <a:extLst>
              <a:ext uri="{FF2B5EF4-FFF2-40B4-BE49-F238E27FC236}">
                <a16:creationId xmlns:a16="http://schemas.microsoft.com/office/drawing/2014/main" id="{737C0B72-F29D-4F04-2732-00664A2223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AAF0AE-AF22-FDF5-39CD-48A06F1D1F1E}"/>
              </a:ext>
            </a:extLst>
          </p:cNvPr>
          <p:cNvSpPr>
            <a:spLocks noGrp="1"/>
          </p:cNvSpPr>
          <p:nvPr>
            <p:ph type="dt" sz="half" idx="10"/>
          </p:nvPr>
        </p:nvSpPr>
        <p:spPr/>
        <p:txBody>
          <a:bodyPr/>
          <a:lstStyle/>
          <a:p>
            <a:fld id="{92E9E662-4EF9-4654-9F31-C2CF532ACA8C}" type="datetimeFigureOut">
              <a:rPr lang="en-KE" smtClean="0"/>
              <a:t>14/07/2025</a:t>
            </a:fld>
            <a:endParaRPr lang="en-KE"/>
          </a:p>
        </p:txBody>
      </p:sp>
      <p:sp>
        <p:nvSpPr>
          <p:cNvPr id="6" name="Footer Placeholder 5">
            <a:extLst>
              <a:ext uri="{FF2B5EF4-FFF2-40B4-BE49-F238E27FC236}">
                <a16:creationId xmlns:a16="http://schemas.microsoft.com/office/drawing/2014/main" id="{BE1358DA-9C9D-5C66-3C73-2EA243B1D36D}"/>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56ED4691-2BF4-A873-B5DF-18A87EEB004E}"/>
              </a:ext>
            </a:extLst>
          </p:cNvPr>
          <p:cNvSpPr>
            <a:spLocks noGrp="1"/>
          </p:cNvSpPr>
          <p:nvPr>
            <p:ph type="sldNum" sz="quarter" idx="12"/>
          </p:nvPr>
        </p:nvSpPr>
        <p:spPr/>
        <p:txBody>
          <a:bodyPr/>
          <a:lstStyle/>
          <a:p>
            <a:fld id="{75E43E45-2EB4-4063-B9E5-CB64C99C9912}" type="slidenum">
              <a:rPr lang="en-KE" smtClean="0"/>
              <a:t>‹#›</a:t>
            </a:fld>
            <a:endParaRPr lang="en-KE"/>
          </a:p>
        </p:txBody>
      </p:sp>
    </p:spTree>
    <p:extLst>
      <p:ext uri="{BB962C8B-B14F-4D97-AF65-F5344CB8AC3E}">
        <p14:creationId xmlns:p14="http://schemas.microsoft.com/office/powerpoint/2010/main" val="2446911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28A793-EE64-53C6-3353-0E863578C8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E"/>
          </a:p>
        </p:txBody>
      </p:sp>
      <p:sp>
        <p:nvSpPr>
          <p:cNvPr id="3" name="Text Placeholder 2">
            <a:extLst>
              <a:ext uri="{FF2B5EF4-FFF2-40B4-BE49-F238E27FC236}">
                <a16:creationId xmlns:a16="http://schemas.microsoft.com/office/drawing/2014/main" id="{5B5C97C1-FF16-2671-C3B1-8F5A968E6E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052284D4-6DF1-815A-11B2-CAF32F1B6D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2E9E662-4EF9-4654-9F31-C2CF532ACA8C}" type="datetimeFigureOut">
              <a:rPr lang="en-KE" smtClean="0"/>
              <a:t>14/07/2025</a:t>
            </a:fld>
            <a:endParaRPr lang="en-KE"/>
          </a:p>
        </p:txBody>
      </p:sp>
      <p:sp>
        <p:nvSpPr>
          <p:cNvPr id="5" name="Footer Placeholder 4">
            <a:extLst>
              <a:ext uri="{FF2B5EF4-FFF2-40B4-BE49-F238E27FC236}">
                <a16:creationId xmlns:a16="http://schemas.microsoft.com/office/drawing/2014/main" id="{2143BC52-3EC5-A1D3-820C-2EC68DDCB6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KE"/>
          </a:p>
        </p:txBody>
      </p:sp>
      <p:sp>
        <p:nvSpPr>
          <p:cNvPr id="6" name="Slide Number Placeholder 5">
            <a:extLst>
              <a:ext uri="{FF2B5EF4-FFF2-40B4-BE49-F238E27FC236}">
                <a16:creationId xmlns:a16="http://schemas.microsoft.com/office/drawing/2014/main" id="{9139E2A6-BA39-0046-BA0F-A3441CDB92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5E43E45-2EB4-4063-B9E5-CB64C99C9912}" type="slidenum">
              <a:rPr lang="en-KE" smtClean="0"/>
              <a:t>‹#›</a:t>
            </a:fld>
            <a:endParaRPr lang="en-KE"/>
          </a:p>
        </p:txBody>
      </p:sp>
    </p:spTree>
    <p:extLst>
      <p:ext uri="{BB962C8B-B14F-4D97-AF65-F5344CB8AC3E}">
        <p14:creationId xmlns:p14="http://schemas.microsoft.com/office/powerpoint/2010/main" val="34451127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CBFE0-1703-B6A2-1FA3-0F4813BAB2E2}"/>
              </a:ext>
            </a:extLst>
          </p:cNvPr>
          <p:cNvSpPr>
            <a:spLocks noGrp="1"/>
          </p:cNvSpPr>
          <p:nvPr>
            <p:ph type="ctrTitle"/>
          </p:nvPr>
        </p:nvSpPr>
        <p:spPr/>
        <p:txBody>
          <a:bodyPr/>
          <a:lstStyle/>
          <a:p>
            <a:r>
              <a:rPr lang="en-US" dirty="0"/>
              <a:t>Cancer Diagnosis Chatbot</a:t>
            </a:r>
            <a:endParaRPr lang="en-KE" dirty="0"/>
          </a:p>
        </p:txBody>
      </p:sp>
      <p:sp>
        <p:nvSpPr>
          <p:cNvPr id="3" name="Subtitle 2">
            <a:extLst>
              <a:ext uri="{FF2B5EF4-FFF2-40B4-BE49-F238E27FC236}">
                <a16:creationId xmlns:a16="http://schemas.microsoft.com/office/drawing/2014/main" id="{B1267BBA-1B28-AC28-0D94-D16DE9D70BA6}"/>
              </a:ext>
            </a:extLst>
          </p:cNvPr>
          <p:cNvSpPr>
            <a:spLocks noGrp="1"/>
          </p:cNvSpPr>
          <p:nvPr>
            <p:ph type="subTitle" idx="1"/>
          </p:nvPr>
        </p:nvSpPr>
        <p:spPr/>
        <p:txBody>
          <a:bodyPr/>
          <a:lstStyle/>
          <a:p>
            <a:r>
              <a:rPr lang="en-US" dirty="0"/>
              <a:t>By Group 8</a:t>
            </a:r>
            <a:endParaRPr lang="en-KE" dirty="0"/>
          </a:p>
        </p:txBody>
      </p:sp>
    </p:spTree>
    <p:extLst>
      <p:ext uri="{BB962C8B-B14F-4D97-AF65-F5344CB8AC3E}">
        <p14:creationId xmlns:p14="http://schemas.microsoft.com/office/powerpoint/2010/main" val="1661459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684FF0-BEE8-0609-0F3C-CA8262617D18}"/>
              </a:ext>
            </a:extLst>
          </p:cNvPr>
          <p:cNvSpPr>
            <a:spLocks noGrp="1"/>
          </p:cNvSpPr>
          <p:nvPr>
            <p:ph type="title"/>
          </p:nvPr>
        </p:nvSpPr>
        <p:spPr>
          <a:xfrm>
            <a:off x="686834" y="1153572"/>
            <a:ext cx="3200400" cy="4461163"/>
          </a:xfrm>
        </p:spPr>
        <p:txBody>
          <a:bodyPr>
            <a:normAutofit/>
          </a:bodyPr>
          <a:lstStyle/>
          <a:p>
            <a:r>
              <a:rPr lang="en-US" b="1">
                <a:solidFill>
                  <a:srgbClr val="FFFFFF"/>
                </a:solidFill>
              </a:rPr>
              <a:t>Problem</a:t>
            </a:r>
            <a:r>
              <a:rPr lang="en-US">
                <a:solidFill>
                  <a:srgbClr val="FFFFFF"/>
                </a:solidFill>
              </a:rPr>
              <a:t> </a:t>
            </a:r>
            <a:r>
              <a:rPr lang="en-US" b="1">
                <a:solidFill>
                  <a:srgbClr val="FFFFFF"/>
                </a:solidFill>
              </a:rPr>
              <a:t>Statement</a:t>
            </a:r>
            <a:endParaRPr lang="en-KE" b="1">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965BEA7-3BD1-B7A8-B81D-56EB302284EB}"/>
              </a:ext>
            </a:extLst>
          </p:cNvPr>
          <p:cNvSpPr>
            <a:spLocks noGrp="1"/>
          </p:cNvSpPr>
          <p:nvPr>
            <p:ph idx="1"/>
          </p:nvPr>
        </p:nvSpPr>
        <p:spPr>
          <a:xfrm>
            <a:off x="4447308" y="591344"/>
            <a:ext cx="6906491" cy="5585619"/>
          </a:xfrm>
        </p:spPr>
        <p:txBody>
          <a:bodyPr anchor="ctr">
            <a:normAutofit/>
          </a:bodyPr>
          <a:lstStyle/>
          <a:p>
            <a:pPr marL="0" indent="0">
              <a:buNone/>
            </a:pPr>
            <a:r>
              <a:rPr lang="en-US"/>
              <a:t>Healthcare systems face pressure to reduce costs and improve patient engagement. Patients increasingly seek health information online, often encountering misleading content that causes anxiety and burdens healthcare staff. Current manual support systems are inefficient for routine inquiries, leading to delays and increased costs. A scalable, reliable solution is needed to deliver accurate medical information efficiently.</a:t>
            </a:r>
            <a:endParaRPr lang="en-KE"/>
          </a:p>
        </p:txBody>
      </p:sp>
    </p:spTree>
    <p:extLst>
      <p:ext uri="{BB962C8B-B14F-4D97-AF65-F5344CB8AC3E}">
        <p14:creationId xmlns:p14="http://schemas.microsoft.com/office/powerpoint/2010/main" val="3157582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E0B5EE-345B-3B83-9A11-2A94D1D83416}"/>
              </a:ext>
            </a:extLst>
          </p:cNvPr>
          <p:cNvSpPr>
            <a:spLocks noGrp="1"/>
          </p:cNvSpPr>
          <p:nvPr>
            <p:ph type="title"/>
          </p:nvPr>
        </p:nvSpPr>
        <p:spPr>
          <a:xfrm>
            <a:off x="956826" y="1112969"/>
            <a:ext cx="3937298" cy="4166010"/>
          </a:xfrm>
        </p:spPr>
        <p:txBody>
          <a:bodyPr>
            <a:normAutofit/>
          </a:bodyPr>
          <a:lstStyle/>
          <a:p>
            <a:r>
              <a:rPr lang="en-US" b="1">
                <a:solidFill>
                  <a:srgbClr val="FFFFFF"/>
                </a:solidFill>
              </a:rPr>
              <a:t>Project Objectives</a:t>
            </a:r>
            <a:endParaRPr lang="en-KE">
              <a:solidFill>
                <a:srgbClr val="FFFFFF"/>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CC2D960-63D7-0059-E2F3-607D3B1180D0}"/>
              </a:ext>
            </a:extLst>
          </p:cNvPr>
          <p:cNvSpPr>
            <a:spLocks noGrp="1"/>
          </p:cNvSpPr>
          <p:nvPr>
            <p:ph idx="1"/>
          </p:nvPr>
        </p:nvSpPr>
        <p:spPr>
          <a:xfrm>
            <a:off x="6096000" y="820880"/>
            <a:ext cx="5257799" cy="4889350"/>
          </a:xfrm>
        </p:spPr>
        <p:txBody>
          <a:bodyPr anchor="t">
            <a:normAutofit/>
          </a:bodyPr>
          <a:lstStyle/>
          <a:p>
            <a:pPr marL="0" indent="0">
              <a:buNone/>
            </a:pPr>
            <a:r>
              <a:rPr lang="en-US" sz="2600"/>
              <a:t>This project aims to develop a retrieval-based chatbot to address the identified challenges. Our key objectives are:</a:t>
            </a:r>
          </a:p>
          <a:p>
            <a:r>
              <a:rPr lang="en-US" sz="2600" b="1"/>
              <a:t>Primary Objective:</a:t>
            </a:r>
            <a:r>
              <a:rPr lang="en-US" sz="2600"/>
              <a:t> To develop and deploy a retrieval-based chatbot capable of accurately answering user queries related to cancer by matching them with the most relevant questions and answers from the </a:t>
            </a:r>
            <a:r>
              <a:rPr lang="en-US" sz="2600" err="1"/>
              <a:t>MedQuAD</a:t>
            </a:r>
            <a:r>
              <a:rPr lang="en-US" sz="2600"/>
              <a:t> dataset.</a:t>
            </a:r>
          </a:p>
          <a:p>
            <a:endParaRPr lang="en-KE" sz="260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852432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43EB88-12CC-A8D6-D7B3-2C6DDFE9396B}"/>
              </a:ext>
            </a:extLst>
          </p:cNvPr>
          <p:cNvSpPr>
            <a:spLocks noGrp="1"/>
          </p:cNvSpPr>
          <p:nvPr>
            <p:ph type="title"/>
          </p:nvPr>
        </p:nvSpPr>
        <p:spPr>
          <a:xfrm>
            <a:off x="686834" y="1153572"/>
            <a:ext cx="3200400" cy="4461163"/>
          </a:xfrm>
        </p:spPr>
        <p:txBody>
          <a:bodyPr>
            <a:normAutofit/>
          </a:bodyPr>
          <a:lstStyle/>
          <a:p>
            <a:r>
              <a:rPr lang="en-US" b="1">
                <a:solidFill>
                  <a:srgbClr val="FFFFFF"/>
                </a:solidFill>
              </a:rPr>
              <a:t>Dataset</a:t>
            </a:r>
            <a:endParaRPr lang="en-KE" b="1">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2AC2473-1460-EA07-D426-FDCBD619F47A}"/>
              </a:ext>
            </a:extLst>
          </p:cNvPr>
          <p:cNvSpPr>
            <a:spLocks noGrp="1"/>
          </p:cNvSpPr>
          <p:nvPr>
            <p:ph idx="1"/>
          </p:nvPr>
        </p:nvSpPr>
        <p:spPr>
          <a:xfrm>
            <a:off x="4447308" y="591344"/>
            <a:ext cx="6906491" cy="5585619"/>
          </a:xfrm>
        </p:spPr>
        <p:txBody>
          <a:bodyPr anchor="ctr">
            <a:normAutofit/>
          </a:bodyPr>
          <a:lstStyle/>
          <a:p>
            <a:r>
              <a:rPr lang="en-US" sz="2200" dirty="0"/>
              <a:t>Our dataset, medquad.csv, is a Medical Question-Answer Dataset that is approximately 22.84 MB in size.</a:t>
            </a:r>
          </a:p>
          <a:p>
            <a:r>
              <a:rPr lang="en-US" sz="2200" dirty="0"/>
              <a:t>It is structured with the following key columns:</a:t>
            </a:r>
          </a:p>
          <a:p>
            <a:r>
              <a:rPr lang="en-US" sz="2200" dirty="0"/>
              <a:t>_question: Contains various medical questions.</a:t>
            </a:r>
          </a:p>
          <a:p>
            <a:r>
              <a:rPr lang="en-US" sz="2200" dirty="0"/>
              <a:t>_answer: Provides the corresponding answers to those questions.</a:t>
            </a:r>
          </a:p>
          <a:p>
            <a:r>
              <a:rPr lang="en-US" sz="2200" dirty="0"/>
              <a:t>_source: Indicates the origin of the information (e.g., NIH Senior Health).</a:t>
            </a:r>
          </a:p>
          <a:p>
            <a:r>
              <a:rPr lang="en-US" sz="2200" dirty="0"/>
              <a:t>_</a:t>
            </a:r>
            <a:r>
              <a:rPr lang="en-US" sz="2200" dirty="0" err="1"/>
              <a:t>focus_area</a:t>
            </a:r>
            <a:r>
              <a:rPr lang="en-US" sz="2200" dirty="0"/>
              <a:t>: Specifies the medical topic or area the question pertains to (e.g., Glaucoma, as seen in the preview).</a:t>
            </a:r>
          </a:p>
          <a:p>
            <a:r>
              <a:rPr lang="en-US" sz="2200" dirty="0"/>
              <a:t>The dataset is publicly available on Kaggle and is compiled from trusted sources like MedlinePlus, making it a reliable foundation for your NLP model.</a:t>
            </a:r>
            <a:endParaRPr lang="en-KE" sz="2200" dirty="0"/>
          </a:p>
        </p:txBody>
      </p:sp>
    </p:spTree>
    <p:extLst>
      <p:ext uri="{BB962C8B-B14F-4D97-AF65-F5344CB8AC3E}">
        <p14:creationId xmlns:p14="http://schemas.microsoft.com/office/powerpoint/2010/main" val="18434085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95FD365AE1C504B9FEDFFBCA1380C93" ma:contentTypeVersion="13" ma:contentTypeDescription="Create a new document." ma:contentTypeScope="" ma:versionID="a8722300b5f2f8981081a4a656b6ce22">
  <xsd:schema xmlns:xsd="http://www.w3.org/2001/XMLSchema" xmlns:xs="http://www.w3.org/2001/XMLSchema" xmlns:p="http://schemas.microsoft.com/office/2006/metadata/properties" xmlns:ns3="8bba4545-0e02-4ac0-8868-460584131388" xmlns:ns4="3d8ac30b-9146-4763-b525-87aba3687bb3" targetNamespace="http://schemas.microsoft.com/office/2006/metadata/properties" ma:root="true" ma:fieldsID="32ae2f859741821e332c679a4440a513" ns3:_="" ns4:_="">
    <xsd:import namespace="8bba4545-0e02-4ac0-8868-460584131388"/>
    <xsd:import namespace="3d8ac30b-9146-4763-b525-87aba3687bb3"/>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SearchProperties" minOccurs="0"/>
                <xsd:element ref="ns3:MediaServiceObjectDetectorVersions" minOccurs="0"/>
                <xsd:element ref="ns3:MediaServiceSystemTags" minOccurs="0"/>
                <xsd:element ref="ns3:MediaServiceGenerationTime" minOccurs="0"/>
                <xsd:element ref="ns3:MediaServiceEventHashCode" minOccurs="0"/>
                <xsd:element ref="ns3:MediaLengthInSeconds" minOccurs="0"/>
                <xsd:element ref="ns4:SharedWithUsers" minOccurs="0"/>
                <xsd:element ref="ns4:SharedWithDetails" minOccurs="0"/>
                <xsd:element ref="ns4:SharingHintHash"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bba4545-0e02-4ac0-8868-46058413138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SystemTags" ma:index="13" nillable="true" ma:displayName="MediaServiceSystemTags" ma:hidden="true" ma:internalName="MediaServiceSystemTags" ma:readOnly="true">
      <xsd:simpleType>
        <xsd:restriction base="dms:Note"/>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_activity" ma:index="20"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d8ac30b-9146-4763-b525-87aba3687bb3"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8bba4545-0e02-4ac0-8868-460584131388"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316B0D-3CDD-4DC4-B21D-AE46F2CAFA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bba4545-0e02-4ac0-8868-460584131388"/>
    <ds:schemaRef ds:uri="3d8ac30b-9146-4763-b525-87aba3687bb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DE3417B-E729-4498-AB5D-17094038B9A7}">
  <ds:schemaRefs>
    <ds:schemaRef ds:uri="http://purl.org/dc/terms/"/>
    <ds:schemaRef ds:uri="8bba4545-0e02-4ac0-8868-460584131388"/>
    <ds:schemaRef ds:uri="http://purl.org/dc/dcmitype/"/>
    <ds:schemaRef ds:uri="http://purl.org/dc/elements/1.1/"/>
    <ds:schemaRef ds:uri="http://schemas.microsoft.com/office/2006/documentManagement/types"/>
    <ds:schemaRef ds:uri="http://schemas.microsoft.com/office/2006/metadata/properties"/>
    <ds:schemaRef ds:uri="http://www.w3.org/XML/1998/namespace"/>
    <ds:schemaRef ds:uri="http://schemas.microsoft.com/office/infopath/2007/PartnerControls"/>
    <ds:schemaRef ds:uri="http://schemas.openxmlformats.org/package/2006/metadata/core-properties"/>
    <ds:schemaRef ds:uri="3d8ac30b-9146-4763-b525-87aba3687bb3"/>
  </ds:schemaRefs>
</ds:datastoreItem>
</file>

<file path=customXml/itemProps3.xml><?xml version="1.0" encoding="utf-8"?>
<ds:datastoreItem xmlns:ds="http://schemas.openxmlformats.org/officeDocument/2006/customXml" ds:itemID="{85D1AA89-88B4-4771-92E0-867B7A79948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106</TotalTime>
  <Words>246</Words>
  <Application>Microsoft Office PowerPoint</Application>
  <PresentationFormat>Widescreen</PresentationFormat>
  <Paragraphs>15</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Aptos</vt:lpstr>
      <vt:lpstr>Aptos Display</vt:lpstr>
      <vt:lpstr>Arial</vt:lpstr>
      <vt:lpstr>Office Theme</vt:lpstr>
      <vt:lpstr>Cancer Diagnosis Chatbot</vt:lpstr>
      <vt:lpstr>Problem Statement</vt:lpstr>
      <vt:lpstr>Project Objectives</vt:lpstr>
      <vt:lpstr>Dataset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Steven Ochanda</dc:creator>
  <cp:lastModifiedBy>Steven Ochanda</cp:lastModifiedBy>
  <cp:revision>1</cp:revision>
  <dcterms:created xsi:type="dcterms:W3CDTF">2025-07-10T10:24:34Z</dcterms:created>
  <dcterms:modified xsi:type="dcterms:W3CDTF">2025-07-14T17:53:56Z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0x010100F95FD365AE1C504B9FEDFFBCA1380C93</vt:lpwstr>
  </property>
</Properties>
</file>