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Husky ADAPT VIP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Weekly AOI: Week 1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790850" y="3209850"/>
            <a:ext cx="55623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600"/>
              <a:t>Transfer Team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Hyeongju Choi, Ritika Gupta, </a:t>
            </a:r>
            <a:r>
              <a:rPr lang="en" sz="2000"/>
              <a:t>Jasmine Hawkins, </a:t>
            </a:r>
            <a:r>
              <a:rPr lang="en" sz="2000"/>
              <a:t>Sharon Heung, YoonBo Shim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Accomplishments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Scheduled weekly meetings for Fridays at 3:30PM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Established basic roles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Created GitHub accounts &amp; began familiarizing ourselves with GitHub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Began research of Inclusion-Body Myositis (IBM) and existing transfer research/solutions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4007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Objectives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4583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Continue research of existing solutions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Schedule a meeting with our need expert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Meet with Carolee to learn more about IBM and the design challenge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Identify other experts we can interview?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Fun meet-up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5575400" y="445025"/>
            <a:ext cx="2515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Issues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575400" y="445025"/>
            <a:ext cx="32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Most existing research on transfers is from the sitting to standing position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