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verage" panose="020B0604020202020204" charset="0"/>
      <p:regular r:id="rId6"/>
    </p:embeddedFont>
    <p:embeddedFont>
      <p:font typeface="Oswald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verage" panose="020B0604020202020204" charset="0"/>
              </a:rPr>
              <a:t>Husky ADAPT VIP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Average" panose="020B0604020202020204" charset="0"/>
              </a:rPr>
              <a:t>Weekly AOI: Week 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790850" y="3209850"/>
            <a:ext cx="55623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 b="1" dirty="0"/>
              <a:t>Transfer Team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Hyeongju Choi, Ritika Gupta, Jasmine Hawkins, Sharon Heung, YoonBo Shim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 dirty="0">
                <a:latin typeface="Average" panose="020B0604020202020204" charset="0"/>
              </a:rPr>
              <a:t>Accomplishments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Scheduled weekly meetings for Fridays at 3:30PM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Established basic roles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Created GitHub accounts &amp; began familiarizing ourselves with GitHub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Began research of Inclusion-Body Myositis (IBM) and existing transfer research/solutions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007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latin typeface="Average" panose="020B0604020202020204" charset="0"/>
              </a:rPr>
              <a:t>Objectives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31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Continue research of existing solutions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 a meeting with our need expert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Meet with Carolee to learn more about IBM and the design challenge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Identify other experts we can interview?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Fun meet-up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575400" y="445025"/>
            <a:ext cx="2515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latin typeface="Average" panose="020B0604020202020204" charset="0"/>
              </a:rPr>
              <a:t>Issues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66840" y="368825"/>
            <a:ext cx="32982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existing research on transfers is from the sitting to standing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Average</vt:lpstr>
      <vt:lpstr>Oswald</vt:lpstr>
      <vt:lpstr>Arial</vt:lpstr>
      <vt:lpstr>Slate</vt:lpstr>
      <vt:lpstr>Husky ADAPT VIP Weekly AOI: Week 1</vt:lpstr>
      <vt:lpstr>Accomplishments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ADAPT VIP Weekly AOI: Week 1</dc:title>
  <cp:lastModifiedBy>Sharon Heung</cp:lastModifiedBy>
  <cp:revision>1</cp:revision>
  <dcterms:modified xsi:type="dcterms:W3CDTF">2017-10-11T05:09:11Z</dcterms:modified>
</cp:coreProperties>
</file>