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Average"/>
      <p:regular r:id="rId8"/>
    </p:embeddedFont>
    <p:embeddedFont>
      <p:font typeface="Oswald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Oswald-bold.fntdata"/><Relationship Id="rId9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Averag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Husky ADAPT VIP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Weekly AOI: Week 5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1790850" y="3209850"/>
            <a:ext cx="5562300" cy="132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600"/>
              <a:t>Transfer Team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Hyeongju Choi, Ritika Gupta, </a:t>
            </a:r>
            <a:r>
              <a:rPr lang="en" sz="2000"/>
              <a:t>Jasmine Hawkins, </a:t>
            </a:r>
            <a:r>
              <a:rPr lang="en" sz="2000"/>
              <a:t>Sharon Heung, YoonBo Shim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500"/>
              <a:t>Accomplishments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56424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Met with Carolee and her husband Tom (Thank you Dr. Steele for supporting us!)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Learned about the progression of Carolee’s condition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Deeper focus on the strength in her core, not the weakness in her arms and thighs 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Received</a:t>
            </a:r>
            <a:r>
              <a:rPr lang="en"/>
              <a:t> contact information of employee previously working with Carolee </a:t>
            </a:r>
          </a:p>
        </p:txBody>
      </p:sp>
      <p:pic>
        <p:nvPicPr>
          <p:cNvPr descr="Screen Shot 2017-10-24 at 11.27.37 PM.pn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025" y="1152475"/>
            <a:ext cx="3037500" cy="300946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5859025" y="4105900"/>
            <a:ext cx="27855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Carolee’s Freedom Chair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2953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Objectives                              </a:t>
            </a:r>
            <a:r>
              <a:rPr lang="en" sz="3600"/>
              <a:t>Issues  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50235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Piece through recording and summarize Carolee’s </a:t>
            </a:r>
            <a:r>
              <a:rPr i="1" lang="en"/>
              <a:t>key priorities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Learn about Carolee’s Freedom Chair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Research any existing </a:t>
            </a:r>
            <a:r>
              <a:rPr lang="en"/>
              <a:t>assistive</a:t>
            </a:r>
            <a:r>
              <a:rPr lang="en"/>
              <a:t> </a:t>
            </a:r>
            <a:r>
              <a:rPr lang="en"/>
              <a:t>technologies</a:t>
            </a:r>
            <a:r>
              <a:rPr lang="en"/>
              <a:t> that </a:t>
            </a:r>
            <a:r>
              <a:rPr i="1" lang="en"/>
              <a:t>do not rely on muscle strength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Brainstorm ideas!!!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Get in touch with Carolee’s contact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Bonding activity!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75225" y="1216450"/>
            <a:ext cx="4236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Did not take a picture with Carolee :(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-"/>
            </a:pPr>
            <a:r>
              <a:rPr lang="en"/>
              <a:t>Did not record video of Carolee transferring (hope to receive one!)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Brainstorming-300x300.jpg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315" y="2817950"/>
            <a:ext cx="2012425" cy="20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