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 Heung" userId="9cd623ac5f8653d1" providerId="LiveId" clId="{25579C45-F538-4CED-97D3-58B09D2A1ED9}"/>
    <pc:docChg chg="modSld sldOrd">
      <pc:chgData name="Sharon Heung" userId="9cd623ac5f8653d1" providerId="LiveId" clId="{25579C45-F538-4CED-97D3-58B09D2A1ED9}" dt="2017-10-17T17:01:41.163" v="0"/>
      <pc:docMkLst>
        <pc:docMk/>
      </pc:docMkLst>
      <pc:sldChg chg="ord">
        <pc:chgData name="Sharon Heung" userId="9cd623ac5f8653d1" providerId="LiveId" clId="{25579C45-F538-4CED-97D3-58B09D2A1ED9}" dt="2017-10-17T17:01:41.163" v="0"/>
        <pc:sldMkLst>
          <pc:docMk/>
          <pc:sldMk cId="184299762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4188-5DB2-42D0-923F-0831C4385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AOI Transfer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C125D-2984-4379-A27D-916ED72A0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Hyeongju</a:t>
            </a:r>
            <a:r>
              <a:rPr lang="en-US" dirty="0"/>
              <a:t> Choi, Ritika Gupta, Jasmine Hawkins, Sharon Heung, </a:t>
            </a:r>
            <a:r>
              <a:rPr lang="en-US" dirty="0" err="1"/>
              <a:t>YoonBo</a:t>
            </a:r>
            <a:r>
              <a:rPr lang="en-US" dirty="0"/>
              <a:t> Shim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7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6289-F89A-47AB-A016-FE58C6DB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F057-2D9E-4558-8010-7DB2A40C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834015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Completed safety training at the </a:t>
            </a:r>
            <a:r>
              <a:rPr lang="en-US" dirty="0" err="1"/>
              <a:t>CoMotion</a:t>
            </a:r>
            <a:r>
              <a:rPr lang="en-US" dirty="0"/>
              <a:t> Makerspace</a:t>
            </a:r>
          </a:p>
          <a:p>
            <a:r>
              <a:rPr lang="en-US" dirty="0"/>
              <a:t>Had our weekly meetings on Friday:</a:t>
            </a:r>
          </a:p>
          <a:p>
            <a:pPr lvl="1"/>
            <a:r>
              <a:rPr lang="en-US" dirty="0"/>
              <a:t>Compiled a list of interview questions + ideas</a:t>
            </a:r>
          </a:p>
          <a:p>
            <a:pPr lvl="1"/>
            <a:r>
              <a:rPr lang="en-US" dirty="0"/>
              <a:t>Researched existing ideas + shared them </a:t>
            </a:r>
          </a:p>
          <a:p>
            <a:pPr lvl="1"/>
            <a:r>
              <a:rPr lang="en-US" dirty="0"/>
              <a:t>Problem Statement: Carolee needs to safely transfer from standing to sitting in a way that makes her feel independent and empowered</a:t>
            </a:r>
          </a:p>
          <a:p>
            <a:pPr lvl="1"/>
            <a:r>
              <a:rPr lang="en-US" dirty="0"/>
              <a:t>Things to consider: affordability, adaptability, compactness </a:t>
            </a:r>
          </a:p>
          <a:p>
            <a:r>
              <a:rPr lang="en-US" dirty="0"/>
              <a:t>Got in touch with Carolee to schedule an interview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4C3AE-BE2A-47DE-A0DA-95968EEE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405" y="393065"/>
            <a:ext cx="4394297" cy="1496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5027A8-29F1-439E-A5FD-1DAB95D43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8" r="43749" b="5385"/>
          <a:stretch/>
        </p:blipFill>
        <p:spPr>
          <a:xfrm>
            <a:off x="8205615" y="2182495"/>
            <a:ext cx="3495040" cy="36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9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11B4A-13A7-453E-BFA3-C70281A90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015" y="907990"/>
            <a:ext cx="4443984" cy="823912"/>
          </a:xfrm>
        </p:spPr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168CC-2044-49D3-B50A-965AC5FBE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015" y="2024110"/>
            <a:ext cx="4443984" cy="2896682"/>
          </a:xfrm>
        </p:spPr>
        <p:txBody>
          <a:bodyPr/>
          <a:lstStyle/>
          <a:p>
            <a:r>
              <a:rPr lang="en-US" dirty="0"/>
              <a:t>Actually meet with Carolee! Hopefully the 24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r>
              <a:rPr lang="en-US" dirty="0"/>
              <a:t>Finalize our questions/game plan of the interview</a:t>
            </a:r>
          </a:p>
          <a:p>
            <a:r>
              <a:rPr lang="en-US" dirty="0"/>
              <a:t>Hopefully the interview will give us new insight and more direction!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10261-6BF1-480B-A577-C6FAA53C8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907990"/>
            <a:ext cx="4443984" cy="823912"/>
          </a:xfrm>
        </p:spPr>
        <p:txBody>
          <a:bodyPr/>
          <a:lstStyle/>
          <a:p>
            <a:r>
              <a:rPr lang="en-US" dirty="0"/>
              <a:t>Issues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91EF5-2C85-4810-A0B5-42B541704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024109"/>
            <a:ext cx="4443984" cy="4301277"/>
          </a:xfrm>
        </p:spPr>
        <p:txBody>
          <a:bodyPr/>
          <a:lstStyle/>
          <a:p>
            <a:r>
              <a:rPr lang="en-US" dirty="0"/>
              <a:t>none this week! </a:t>
            </a:r>
          </a:p>
        </p:txBody>
      </p:sp>
    </p:spTree>
    <p:extLst>
      <p:ext uri="{BB962C8B-B14F-4D97-AF65-F5344CB8AC3E}">
        <p14:creationId xmlns:p14="http://schemas.microsoft.com/office/powerpoint/2010/main" val="37423143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</TotalTime>
  <Words>124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Franklin Gothic Book</vt:lpstr>
      <vt:lpstr>Crop</vt:lpstr>
      <vt:lpstr>Weekly AOI Transfer team</vt:lpstr>
      <vt:lpstr>Accomplishments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AOI Transfer team</dc:title>
  <dc:creator>Sharon Heung</dc:creator>
  <cp:lastModifiedBy>Sharon Heung</cp:lastModifiedBy>
  <cp:revision>2</cp:revision>
  <dcterms:created xsi:type="dcterms:W3CDTF">2017-10-17T16:46:57Z</dcterms:created>
  <dcterms:modified xsi:type="dcterms:W3CDTF">2017-10-17T17:01:52Z</dcterms:modified>
</cp:coreProperties>
</file>