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7BEA-CE9B-4CD4-A4A9-E367235F9753}" type="datetimeFigureOut">
              <a:rPr lang="pt-BR" smtClean="0"/>
              <a:t>10/01/2018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556F-67FC-4E8A-B17C-7257822DAB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92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7BEA-CE9B-4CD4-A4A9-E367235F9753}" type="datetimeFigureOut">
              <a:rPr lang="pt-BR" smtClean="0"/>
              <a:t>10/01/2018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556F-67FC-4E8A-B17C-7257822DAB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01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7BEA-CE9B-4CD4-A4A9-E367235F9753}" type="datetimeFigureOut">
              <a:rPr lang="pt-BR" smtClean="0"/>
              <a:t>10/01/2018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556F-67FC-4E8A-B17C-7257822DAB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81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7BEA-CE9B-4CD4-A4A9-E367235F9753}" type="datetimeFigureOut">
              <a:rPr lang="pt-BR" smtClean="0"/>
              <a:t>10/01/2018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556F-67FC-4E8A-B17C-7257822DAB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94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7BEA-CE9B-4CD4-A4A9-E367235F9753}" type="datetimeFigureOut">
              <a:rPr lang="pt-BR" smtClean="0"/>
              <a:t>10/01/2018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556F-67FC-4E8A-B17C-7257822DAB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95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7BEA-CE9B-4CD4-A4A9-E367235F9753}" type="datetimeFigureOut">
              <a:rPr lang="pt-BR" smtClean="0"/>
              <a:t>10/01/2018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556F-67FC-4E8A-B17C-7257822DAB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90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7BEA-CE9B-4CD4-A4A9-E367235F9753}" type="datetimeFigureOut">
              <a:rPr lang="pt-BR" smtClean="0"/>
              <a:t>10/01/2018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556F-67FC-4E8A-B17C-7257822DAB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73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7BEA-CE9B-4CD4-A4A9-E367235F9753}" type="datetimeFigureOut">
              <a:rPr lang="pt-BR" smtClean="0"/>
              <a:t>10/01/2018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556F-67FC-4E8A-B17C-7257822DAB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60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7BEA-CE9B-4CD4-A4A9-E367235F9753}" type="datetimeFigureOut">
              <a:rPr lang="pt-BR" smtClean="0"/>
              <a:t>10/01/2018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556F-67FC-4E8A-B17C-7257822DAB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9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7BEA-CE9B-4CD4-A4A9-E367235F9753}" type="datetimeFigureOut">
              <a:rPr lang="pt-BR" smtClean="0"/>
              <a:t>10/01/2018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556F-67FC-4E8A-B17C-7257822DAB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1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7BEA-CE9B-4CD4-A4A9-E367235F9753}" type="datetimeFigureOut">
              <a:rPr lang="pt-BR" smtClean="0"/>
              <a:t>10/01/2018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556F-67FC-4E8A-B17C-7257822DAB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2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27BEA-CE9B-4CD4-A4A9-E367235F9753}" type="datetimeFigureOut">
              <a:rPr lang="pt-BR" smtClean="0"/>
              <a:t>10/01/2018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6556F-67FC-4E8A-B17C-7257822DAB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83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0" y="548680"/>
            <a:ext cx="9144000" cy="2952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187624" y="4509120"/>
            <a:ext cx="295232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148064" y="4531746"/>
            <a:ext cx="295232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67544" y="692696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Pagina Inicial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41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21704" y="836712"/>
            <a:ext cx="9144000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870573" y="980728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491880" y="980728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6300192" y="991281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70573" y="2996952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491880" y="2996952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300192" y="2996952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8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597" y="620688"/>
            <a:ext cx="9144000" cy="3456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79512" y="908720"/>
            <a:ext cx="2520280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311860" y="908720"/>
            <a:ext cx="2520280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372200" y="908720"/>
            <a:ext cx="2520280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79512" y="2492896"/>
            <a:ext cx="252028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310639" y="2497177"/>
            <a:ext cx="252028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372200" y="2492896"/>
            <a:ext cx="252028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-597" y="5013176"/>
            <a:ext cx="9144597" cy="184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1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467544" y="69269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Blog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268760"/>
            <a:ext cx="914400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67544" y="3645024"/>
            <a:ext cx="20882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527884" y="3645024"/>
            <a:ext cx="20882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732240" y="3645024"/>
            <a:ext cx="20882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5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323528" y="62068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Pagina do assinante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7524328" y="805354"/>
            <a:ext cx="1080120" cy="1039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572000" y="805354"/>
            <a:ext cx="2808312" cy="1039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2348880"/>
            <a:ext cx="5004048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910750" y="2348880"/>
            <a:ext cx="3096344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38095" y="2708920"/>
            <a:ext cx="3744416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220072" y="2708920"/>
            <a:ext cx="367240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83568" y="54868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Curso de </a:t>
            </a:r>
            <a:r>
              <a:rPr lang="pt-BR" dirty="0" err="1" smtClean="0"/>
              <a:t>ingles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971600" y="1052736"/>
            <a:ext cx="72008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83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1520" y="404664"/>
            <a:ext cx="5040560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508104" y="3573016"/>
            <a:ext cx="3635896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62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79512" y="548680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Painel de cursos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5536" y="1124744"/>
            <a:ext cx="237626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383868" y="1124744"/>
            <a:ext cx="237626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444208" y="1124744"/>
            <a:ext cx="237626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07903" y="3212976"/>
            <a:ext cx="237626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383868" y="3187258"/>
            <a:ext cx="237626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444208" y="3187258"/>
            <a:ext cx="237626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95536" y="5259315"/>
            <a:ext cx="237626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385115" y="5259315"/>
            <a:ext cx="237626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437249" y="5259315"/>
            <a:ext cx="237626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9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12</Words>
  <Application>Microsoft Office PowerPoint</Application>
  <PresentationFormat>Apresentação na tela (4:3)</PresentationFormat>
  <Paragraphs>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</dc:creator>
  <cp:lastModifiedBy>Rodrigo</cp:lastModifiedBy>
  <cp:revision>3</cp:revision>
  <dcterms:created xsi:type="dcterms:W3CDTF">2018-01-10T03:11:33Z</dcterms:created>
  <dcterms:modified xsi:type="dcterms:W3CDTF">2018-01-10T05:36:47Z</dcterms:modified>
</cp:coreProperties>
</file>