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Ben Conl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0-12T19:13:12.494">
    <p:pos x="6000" y="0"/>
    <p:text>Enemies may be too big. Not sure how I feel.</p:text>
  </p:cm>
  <p:cm authorId="0" idx="2" dt="2023-10-12T19:01:09.254">
    <p:pos x="2807" y="2651"/>
    <p:text>Auto Aim needs to be larger. only by like 25%</p:text>
  </p:cm>
  <p:cm authorId="0" idx="3" dt="2023-10-12T18:59:54.278">
    <p:pos x="6000" y="100"/>
    <p:text>Beams look funny, need rework.
Explosion looks funny, needs rework.
Circular enemy is really aggressive, need to soften somehow. Also slowwwwww it down.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10-12T18:56:22.487">
    <p:pos x="4370" y="515"/>
    <p:text>New Enemy: Blue enemies will fire missiles, similar to the ones fired by the player.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10-12T18:56:31.123">
    <p:pos x="3865" y="647"/>
    <p:text>New Enemy: Red enemies will come in groups, essentially Kamikaze fightes, will drift on screen, point at player, than accelerate straight at them.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c062976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c062976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c0629761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c0629761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c0629761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c0629761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gif"/><Relationship Id="rId11" Type="http://schemas.openxmlformats.org/officeDocument/2006/relationships/image" Target="../media/image8.gif"/><Relationship Id="rId10" Type="http://schemas.openxmlformats.org/officeDocument/2006/relationships/image" Target="../media/image5.gif"/><Relationship Id="rId13" Type="http://schemas.openxmlformats.org/officeDocument/2006/relationships/image" Target="../media/image12.gif"/><Relationship Id="rId1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5" Type="http://schemas.openxmlformats.org/officeDocument/2006/relationships/image" Target="../media/image10.gif"/><Relationship Id="rId14" Type="http://schemas.openxmlformats.org/officeDocument/2006/relationships/image" Target="../media/image13.gif"/><Relationship Id="rId17" Type="http://schemas.openxmlformats.org/officeDocument/2006/relationships/image" Target="../media/image11.gif"/><Relationship Id="rId16" Type="http://schemas.openxmlformats.org/officeDocument/2006/relationships/image" Target="../media/image14.gif"/><Relationship Id="rId5" Type="http://schemas.openxmlformats.org/officeDocument/2006/relationships/image" Target="../media/image7.png"/><Relationship Id="rId19" Type="http://schemas.openxmlformats.org/officeDocument/2006/relationships/image" Target="../media/image27.png"/><Relationship Id="rId6" Type="http://schemas.openxmlformats.org/officeDocument/2006/relationships/image" Target="../media/image2.png"/><Relationship Id="rId18" Type="http://schemas.openxmlformats.org/officeDocument/2006/relationships/image" Target="../media/image16.gif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gif"/><Relationship Id="rId10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20.png"/><Relationship Id="rId9" Type="http://schemas.openxmlformats.org/officeDocument/2006/relationships/image" Target="../media/image5.gif"/><Relationship Id="rId5" Type="http://schemas.openxmlformats.org/officeDocument/2006/relationships/image" Target="../media/image31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8.png"/><Relationship Id="rId13" Type="http://schemas.openxmlformats.org/officeDocument/2006/relationships/image" Target="../media/image4.gif"/><Relationship Id="rId12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29.gif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5" y="-1"/>
            <a:ext cx="914404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7850" y="1712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025" y="31134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5875" y="9564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8550" y="31134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67200" y="3895400"/>
            <a:ext cx="6096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56458" y="420961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39736" y="35546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39736" y="296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39736" y="23675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39736" y="17739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39736" y="11804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39736" y="5868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39736" y="-67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52141" y="355682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52141" y="296327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52141" y="236972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52141" y="177617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52141" y="118262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52141" y="58907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52141" y="-4472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10800000">
            <a:off x="5103275" y="10302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10800000">
            <a:off x="1773925" y="1295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86875" y="30241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241419" y="1418300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17">
            <a:alphaModFix/>
          </a:blip>
          <a:srcRect b="2040" l="0" r="0" t="-2040"/>
          <a:stretch/>
        </p:blipFill>
        <p:spPr>
          <a:xfrm>
            <a:off x="1916800" y="376999"/>
            <a:ext cx="19050" cy="43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93909" y="141830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241331" y="2485100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93821" y="248510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241369" y="3551900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93859" y="355190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241281" y="4618700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93771" y="461870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10800000">
            <a:off x="5404288" y="6602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42431" y="1048300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494921" y="104830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42344" y="2115100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494834" y="211510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42381" y="3181900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494871" y="318190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42294" y="4248700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494784" y="424870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10800000">
            <a:off x="4787038" y="6602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25181" y="1048300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77671" y="104830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25094" y="2115100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77584" y="211510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25131" y="3181900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77621" y="318190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25044" y="4248700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77534" y="4248703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65125" y="13639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10800000">
            <a:off x="4419600" y="4344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342150" y="3582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234075" y="33702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10800000">
            <a:off x="2218125" y="3770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17">
            <a:alphaModFix/>
          </a:blip>
          <a:srcRect b="2040" l="0" r="0" t="-2040"/>
          <a:stretch/>
        </p:blipFill>
        <p:spPr>
          <a:xfrm>
            <a:off x="2361000" y="624499"/>
            <a:ext cx="19050" cy="43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10800000">
            <a:off x="2640325" y="7208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17">
            <a:alphaModFix/>
          </a:blip>
          <a:srcRect b="2040" l="0" r="0" t="-2040"/>
          <a:stretch/>
        </p:blipFill>
        <p:spPr>
          <a:xfrm>
            <a:off x="2783200" y="968324"/>
            <a:ext cx="19050" cy="43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129675" y="25669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900" y="10882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500" y="12406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32802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9725" y="41071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6100" y="8476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1550" y="39547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0900" y="37429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9100" y="19030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7200" y="2904800"/>
            <a:ext cx="6096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39736" y="25640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39736" y="19704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39736" y="13769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39736" y="7833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39736" y="1898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52141" y="256622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52141" y="197267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52141" y="137912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52141" y="78557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52141" y="19202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8861896">
            <a:off x="6739000" y="4550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8232426">
            <a:off x="1046250" y="4550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4600" y="34087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2675" y="18928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5700" y="8476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7175" y="7129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2850" y="39592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57725" y="445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16875" y="16294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175" y="40463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04450" y="8476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2075" y="44905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67200" y="2904800"/>
            <a:ext cx="6096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39736" y="25640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39736" y="19704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39736" y="13769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39736" y="7833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39736" y="1898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52141" y="256622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52141" y="197267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52141" y="137912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52141" y="78557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52141" y="19202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9305353">
            <a:off x="3204800" y="14401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9305353">
            <a:off x="3216300" y="1106425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9305353">
            <a:off x="2931238" y="12409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9305353">
            <a:off x="2936988" y="94710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-8609296">
            <a:off x="6045024" y="844443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-8609296">
            <a:off x="6343592" y="694906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-8609296">
            <a:off x="6089141" y="50889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-8609296">
            <a:off x="6349899" y="373409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-3969275">
            <a:off x="7078238" y="3631866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-3969275">
            <a:off x="7289604" y="3890379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-3969275">
            <a:off x="7415291" y="3601334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-3969275">
            <a:off x="7604659" y="3826036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