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4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0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5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8A97-2E6C-44FF-BC03-C5902D8CB753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CF43-3BD5-4AA5-82AC-176B55CF57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3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87"/>
            <a:ext cx="12210479" cy="58848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92220" y="697230"/>
            <a:ext cx="3065780" cy="236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81156" y="264626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試算表</a:t>
            </a:r>
            <a:r>
              <a:rPr lang="en-US" altLang="zh-TW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ID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3295" y="5840730"/>
            <a:ext cx="627380" cy="236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5210" y="53338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工作表名稱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0675" y="5840730"/>
            <a:ext cx="461963" cy="236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1525" y="616934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6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圖資存放工作表</a:t>
            </a:r>
            <a:endParaRPr lang="zh-TW" altLang="en-US" sz="2400" dirty="0">
              <a:solidFill>
                <a:schemeClr val="accent6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6440" y="978689"/>
            <a:ext cx="11370310" cy="151145"/>
          </a:xfrm>
          <a:prstGeom prst="rect">
            <a:avLst/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572750" y="296100"/>
            <a:ext cx="533400" cy="2120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25175" y="1250033"/>
            <a:ext cx="1104900" cy="12156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80613" y="2364105"/>
            <a:ext cx="2010887" cy="25793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65209" y="499527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一對多，可存放多張名稱</a:t>
            </a:r>
            <a:endParaRPr lang="zh-TW" altLang="en-US" sz="1600" dirty="0">
              <a:solidFill>
                <a:schemeClr val="accent6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70270" y="2364105"/>
            <a:ext cx="1687406" cy="25793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398310" y="488732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6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自動產生</a:t>
            </a:r>
            <a:endParaRPr lang="en-US" altLang="zh-TW" sz="1600" dirty="0" smtClean="0">
              <a:solidFill>
                <a:schemeClr val="accent6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accent6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打點請用經緯度</a:t>
            </a:r>
            <a:r>
              <a:rPr lang="zh-TW" altLang="en-US" sz="1600" dirty="0">
                <a:solidFill>
                  <a:schemeClr val="accent6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欄位</a:t>
            </a:r>
          </a:p>
        </p:txBody>
      </p:sp>
      <p:sp>
        <p:nvSpPr>
          <p:cNvPr id="18" name="矩形 17"/>
          <p:cNvSpPr/>
          <p:nvPr/>
        </p:nvSpPr>
        <p:spPr>
          <a:xfrm>
            <a:off x="348192" y="2364104"/>
            <a:ext cx="7843308" cy="379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190096" y="19116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固定欄位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91500" y="2364104"/>
            <a:ext cx="3549790" cy="379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402779" y="19116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自訂欄位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20" y="3770878"/>
            <a:ext cx="2817785" cy="20719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806120" y="3801088"/>
            <a:ext cx="2817785" cy="2039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86635" y="464110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請設定</a:t>
            </a:r>
            <a:endParaRPr lang="en-US" altLang="zh-TW" sz="2400" dirty="0" smtClean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知道連結者均可編輯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37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007"/>
            <a:ext cx="12192000" cy="58759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6440" y="987769"/>
            <a:ext cx="11370310" cy="151145"/>
          </a:xfrm>
          <a:prstGeom prst="rect">
            <a:avLst/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72750" y="305180"/>
            <a:ext cx="533400" cy="2120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925175" y="1259113"/>
            <a:ext cx="1104900" cy="12156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4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975"/>
            <a:ext cx="12192000" cy="58759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6440" y="987769"/>
            <a:ext cx="11370310" cy="151145"/>
          </a:xfrm>
          <a:prstGeom prst="rect">
            <a:avLst/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72750" y="314705"/>
            <a:ext cx="533400" cy="2120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925175" y="1201963"/>
            <a:ext cx="1104900" cy="4887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58870" y="722974"/>
            <a:ext cx="1941830" cy="236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252845" y="984660"/>
            <a:ext cx="315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google</a:t>
            </a:r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雲端資料夾</a:t>
            </a:r>
            <a:r>
              <a:rPr lang="en-US" altLang="zh-TW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ID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20" y="3323637"/>
            <a:ext cx="3373114" cy="256281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6595" y="3401038"/>
            <a:ext cx="3283639" cy="24092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06349" y="4605043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請設定</a:t>
            </a:r>
            <a:endParaRPr lang="en-US" altLang="zh-TW" sz="2400" dirty="0" smtClean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思源宋體 Heavy" panose="02020900000000000000" pitchFamily="18" charset="-120"/>
                <a:ea typeface="思源宋體 Heavy" panose="02020900000000000000" pitchFamily="18" charset="-120"/>
              </a:rPr>
              <a:t>知道連結者均可編輯</a:t>
            </a:r>
            <a:endParaRPr lang="zh-TW" altLang="en-US" sz="2400" dirty="0">
              <a:solidFill>
                <a:srgbClr val="FF0000"/>
              </a:solidFill>
              <a:latin typeface="思源宋體 Heavy" panose="02020900000000000000" pitchFamily="18" charset="-120"/>
              <a:ea typeface="思源宋體 Heavy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95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思源宋體 Heavy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許適棋</dc:creator>
  <cp:lastModifiedBy>許適棋</cp:lastModifiedBy>
  <cp:revision>3</cp:revision>
  <dcterms:created xsi:type="dcterms:W3CDTF">2017-08-01T02:40:22Z</dcterms:created>
  <dcterms:modified xsi:type="dcterms:W3CDTF">2017-08-01T03:05:06Z</dcterms:modified>
</cp:coreProperties>
</file>