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B40"/>
    <a:srgbClr val="65D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>
        <p:scale>
          <a:sx n="134" d="100"/>
          <a:sy n="134" d="100"/>
        </p:scale>
        <p:origin x="4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73AA8-7C63-C33F-588A-4EEA8DE8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F0F795-D151-4446-FBC5-2386E9BB2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A2C49-B1AE-5641-1E2A-0BA38AD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AA208B-5E1C-73FE-0A69-2A27B43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04AFB-2138-5D72-643B-37CBCE62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0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F1DF-794A-7582-1B25-9AF89C8D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C08AD7-92F6-CC47-61CB-6D010D19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72A744-22EB-7C7E-A465-109A874E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41C27-DFAB-B35B-0D18-F2979142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0FCA2-A1A4-8308-7C5F-CE87EBBC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20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3BAFDF-69E5-8E72-5547-AE69022AD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AB2646-7C2E-E5D7-96AF-E450664FC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05E88B-6632-9671-7E74-5E8B2241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FCEBB-90D7-9C0C-0D82-92ACF12E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BFA99-A20D-4B4B-F9FC-19529807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84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5F327-D9A3-489A-7230-43138058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88942-1388-F1B5-60E2-7EFEE393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1C2A2-6CC2-1577-031E-3B53FA07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971D5-5AC2-8349-FF01-72021315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D7F519-9463-15C4-988F-464CB2B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318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2B635-8ED8-782B-B720-EF0BBF44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AA626-A43F-3160-F5CA-13712CF4A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48125-26C2-0EDD-BA48-CA1B4DDC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FDFC3-D927-00DD-DCD2-47B0E168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A3823-A167-8E52-7B61-9ED109A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60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CD123-6074-9DED-F0C7-89DF0824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28C69-1842-4947-1AA7-69BB085D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891312-0005-6705-0C5C-EF251CEB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DF5C6E-BB35-05D7-6003-4ECAB49E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0EFA28-3B37-FF49-4C85-75AC0B24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909A7D-A901-54A7-352C-8A4CA62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79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11A87-069B-9EF8-98F1-6C2D060E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1479DB-D186-D22A-0AB6-1C022167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A542EF-835C-48DD-0D89-4795CDE43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7D7508-0CA4-DA77-EF5C-217B9A1A4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472FAE-69B8-BF0E-5C0C-A50388A8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056C94-4922-3C75-3888-81EB942B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91DCD1-69DE-6F70-1E27-91C16446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88515-89ED-8CEC-9B83-33BE0D4E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4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26738-8A78-3434-823C-F7A4A899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B379DB-53E3-7425-86F5-34394997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EADE47-8623-B4BE-7CA2-FA7C7208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77654A-7B53-FE05-B3AA-D837F4F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0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AC6443-A9B3-10E4-207B-4D1DF510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AD5E7A-6BFF-1F3C-4D6B-F2F2ADF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15121-CA79-858B-7DEF-CCF7510F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98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443D9-000C-6DFE-BF78-6136746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B6745D-451B-BD3B-0E99-D8DD7A2A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E8D0B0-BF70-59C5-A5DE-DC1B7BAC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B38C6B-472A-301D-999D-FF89E389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5DB4B1-B549-4326-3956-F842B6C4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CB626-E967-EA9D-9B6F-5183DA6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861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8819A-8B3F-3082-9D9C-8FF28EFD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A9F381-D5B2-A95C-2315-FD2E28EA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E39139-CB72-34F8-A7C5-7E5ADF26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D4A0D-A428-6715-113B-2ACC114C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D60B31-7140-6DA7-DBDD-99CD5358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2A564-233E-F871-B7FF-94FEF575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68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D79F1D-35D9-74F7-EBAC-608DBE33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639E92-90A3-CF99-6E47-0A7FD0D4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A1F20-9C93-63C2-07B0-C18FD1DEC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13FCF-CFD1-EBE0-0367-14E3F276E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484D16-4BFB-F701-D055-99AABB11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3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210B732-595D-8C23-4CC4-69BE8BE0E41A}"/>
              </a:ext>
            </a:extLst>
          </p:cNvPr>
          <p:cNvGrpSpPr/>
          <p:nvPr/>
        </p:nvGrpSpPr>
        <p:grpSpPr>
          <a:xfrm>
            <a:off x="4034120" y="603635"/>
            <a:ext cx="4735788" cy="4137293"/>
            <a:chOff x="5472708" y="815508"/>
            <a:chExt cx="4735788" cy="4137293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008FF1D3-B371-FFD9-D68F-3C7374C619AA}"/>
                </a:ext>
              </a:extLst>
            </p:cNvPr>
            <p:cNvGrpSpPr/>
            <p:nvPr/>
          </p:nvGrpSpPr>
          <p:grpSpPr>
            <a:xfrm>
              <a:off x="5472708" y="1500986"/>
              <a:ext cx="4735788" cy="3451815"/>
              <a:chOff x="5226538" y="1099383"/>
              <a:chExt cx="4735788" cy="3451815"/>
            </a:xfrm>
          </p:grpSpPr>
          <p:pic>
            <p:nvPicPr>
              <p:cNvPr id="17" name="圖片 16" descr="一張含有 文字, 螢幕擷取畫面 的圖片&#10;&#10;自動產生的描述">
                <a:extLst>
                  <a:ext uri="{FF2B5EF4-FFF2-40B4-BE49-F238E27FC236}">
                    <a16:creationId xmlns:a16="http://schemas.microsoft.com/office/drawing/2014/main" id="{0A179718-38A2-8DCC-140F-5C0285217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5802"/>
              <a:stretch/>
            </p:blipFill>
            <p:spPr>
              <a:xfrm>
                <a:off x="5226538" y="1147089"/>
                <a:ext cx="2282400" cy="3404109"/>
              </a:xfrm>
              <a:prstGeom prst="rect">
                <a:avLst/>
              </a:prstGeom>
            </p:spPr>
          </p:pic>
          <p:pic>
            <p:nvPicPr>
              <p:cNvPr id="18" name="圖片 17" descr="一張含有 文字, 螢幕擷取畫面 的圖片&#10;&#10;自動產生的描述">
                <a:extLst>
                  <a:ext uri="{FF2B5EF4-FFF2-40B4-BE49-F238E27FC236}">
                    <a16:creationId xmlns:a16="http://schemas.microsoft.com/office/drawing/2014/main" id="{3ABA0862-F7F3-5336-5170-01751694C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5345"/>
              <a:stretch/>
            </p:blipFill>
            <p:spPr>
              <a:xfrm>
                <a:off x="7679926" y="1099383"/>
                <a:ext cx="2281532" cy="1836887"/>
              </a:xfrm>
              <a:prstGeom prst="rect">
                <a:avLst/>
              </a:prstGeom>
            </p:spPr>
          </p:pic>
          <p:pic>
            <p:nvPicPr>
              <p:cNvPr id="20" name="圖片 19" descr="一張含有 文字, 字型, 螢幕擷取畫面, 數字 的圖片&#10;&#10;自動產生的描述">
                <a:extLst>
                  <a:ext uri="{FF2B5EF4-FFF2-40B4-BE49-F238E27FC236}">
                    <a16:creationId xmlns:a16="http://schemas.microsoft.com/office/drawing/2014/main" id="{0B2712AD-888E-929C-AEA5-F107577E8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9926" y="3039622"/>
                <a:ext cx="2282400" cy="741588"/>
              </a:xfrm>
              <a:prstGeom prst="rect">
                <a:avLst/>
              </a:prstGeom>
            </p:spPr>
          </p:pic>
        </p:grpSp>
        <p:pic>
          <p:nvPicPr>
            <p:cNvPr id="25" name="圖片 24" descr="一張含有 文字, 螢幕擷取畫面, 白色, 字型 的圖片&#10;&#10;自動產生的描述">
              <a:extLst>
                <a:ext uri="{FF2B5EF4-FFF2-40B4-BE49-F238E27FC236}">
                  <a16:creationId xmlns:a16="http://schemas.microsoft.com/office/drawing/2014/main" id="{242CDBDE-AF1B-46B2-11CA-9E33659B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9207" y="815508"/>
              <a:ext cx="4162790" cy="651750"/>
            </a:xfrm>
            <a:prstGeom prst="rect">
              <a:avLst/>
            </a:prstGeom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CB4DF1-9847-A9E7-6F25-7C234586E2BB}"/>
              </a:ext>
            </a:extLst>
          </p:cNvPr>
          <p:cNvSpPr txBox="1"/>
          <p:nvPr/>
        </p:nvSpPr>
        <p:spPr>
          <a:xfrm>
            <a:off x="7506891" y="456065"/>
            <a:ext cx="1338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algn="ctr"/>
            <a:r>
              <a:rPr kumimoji="1" lang="zh-TW" altLang="en-US" sz="14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rPr>
              <a:t>篩選 分組</a:t>
            </a:r>
            <a:endParaRPr kumimoji="1" lang="en-US" altLang="zh-TW" sz="1400" dirty="0">
              <a:solidFill>
                <a:srgbClr val="A16B40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19" name="圖片 18" descr="一張含有 文字, 螢幕擷取畫面, 行動電話, 行動裝置 的圖片&#10;&#10;自動產生的描述">
            <a:extLst>
              <a:ext uri="{FF2B5EF4-FFF2-40B4-BE49-F238E27FC236}">
                <a16:creationId xmlns:a16="http://schemas.microsoft.com/office/drawing/2014/main" id="{09620B8B-7BA3-4217-0BA2-FE12D3053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60" y="430291"/>
            <a:ext cx="2748633" cy="5569200"/>
          </a:xfrm>
          <a:prstGeom prst="rect">
            <a:avLst/>
          </a:prstGeom>
        </p:spPr>
      </p:pic>
      <p:grpSp>
        <p:nvGrpSpPr>
          <p:cNvPr id="31" name="群組 30">
            <a:extLst>
              <a:ext uri="{FF2B5EF4-FFF2-40B4-BE49-F238E27FC236}">
                <a16:creationId xmlns:a16="http://schemas.microsoft.com/office/drawing/2014/main" id="{19663807-CF58-0757-6DBE-1177B0F530DD}"/>
              </a:ext>
            </a:extLst>
          </p:cNvPr>
          <p:cNvGrpSpPr/>
          <p:nvPr/>
        </p:nvGrpSpPr>
        <p:grpSpPr>
          <a:xfrm>
            <a:off x="2588386" y="3679644"/>
            <a:ext cx="3097509" cy="2556000"/>
            <a:chOff x="4099462" y="2243470"/>
            <a:chExt cx="3097509" cy="2556000"/>
          </a:xfrm>
        </p:grpSpPr>
        <p:pic>
          <p:nvPicPr>
            <p:cNvPr id="32" name="圖片 31" descr="一張含有 文字, 卡通 的圖片&#10;&#10;自動產生的描述">
              <a:extLst>
                <a:ext uri="{FF2B5EF4-FFF2-40B4-BE49-F238E27FC236}">
                  <a16:creationId xmlns:a16="http://schemas.microsoft.com/office/drawing/2014/main" id="{C8C8B899-C772-DDD5-3E03-2A1B172BC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9462" y="2243470"/>
              <a:ext cx="1255579" cy="2556000"/>
            </a:xfrm>
            <a:prstGeom prst="rect">
              <a:avLst/>
            </a:prstGeom>
            <a:effectLst>
              <a:outerShdw blurRad="182416" dist="98238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24367B1-2E54-0E2C-2959-8600707EC533}"/>
                </a:ext>
              </a:extLst>
            </p:cNvPr>
            <p:cNvSpPr txBox="1"/>
            <p:nvPr/>
          </p:nvSpPr>
          <p:spPr>
            <a:xfrm>
              <a:off x="5107938" y="3618539"/>
              <a:ext cx="2089033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睡眠分類</a:t>
              </a:r>
              <a:r>
                <a:rPr kumimoji="1" lang="en-US" altLang="zh-TW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 – </a:t>
              </a: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專長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endParaRPr kumimoji="1" lang="en-US" altLang="zh-TW" sz="1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收集樹果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endParaRPr kumimoji="1" lang="en-US" altLang="zh-TW" sz="10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收集食材</a:t>
              </a:r>
            </a:p>
          </p:txBody>
        </p:sp>
      </p:grpSp>
      <p:pic>
        <p:nvPicPr>
          <p:cNvPr id="35" name="圖片 34" descr="一張含有 螢幕擷取畫面, 多媒體, 作業系統, 軟體 的圖片&#10;&#10;自動產生的描述">
            <a:extLst>
              <a:ext uri="{FF2B5EF4-FFF2-40B4-BE49-F238E27FC236}">
                <a16:creationId xmlns:a16="http://schemas.microsoft.com/office/drawing/2014/main" id="{8704F2D7-D9C1-975F-1BEA-A5C6C2892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11875">
            <a:off x="8632234" y="1228589"/>
            <a:ext cx="2581619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</Words>
  <Application>Microsoft Macintosh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標準系統字體</vt:lpstr>
      <vt:lpstr>Heiti TC Medium</vt:lpstr>
      <vt:lpstr>Arial</vt:lpstr>
      <vt:lpstr>Calibri</vt:lpstr>
      <vt:lpstr>Calibri Light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Shihchi Hsu</dc:creator>
  <cp:lastModifiedBy>Shihchi Hsu</cp:lastModifiedBy>
  <cp:revision>2</cp:revision>
  <dcterms:created xsi:type="dcterms:W3CDTF">2023-08-24T11:45:11Z</dcterms:created>
  <dcterms:modified xsi:type="dcterms:W3CDTF">2023-08-25T11:58:06Z</dcterms:modified>
</cp:coreProperties>
</file>