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FF"/>
    <a:srgbClr val="4BD3E5"/>
    <a:srgbClr val="3CD1F4"/>
    <a:srgbClr val="31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5817" autoAdjust="0"/>
  </p:normalViewPr>
  <p:slideViewPr>
    <p:cSldViewPr snapToGrid="0">
      <p:cViewPr varScale="1">
        <p:scale>
          <a:sx n="64" d="100"/>
          <a:sy n="64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5DD9C-468E-47C6-A44D-D6A06454360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6EAE448-9108-4AA4-9FB4-E806140D2B0F}">
      <dgm:prSet phldrT="[Text]"/>
      <dgm:spPr/>
      <dgm:t>
        <a:bodyPr/>
        <a:lstStyle/>
        <a:p>
          <a:r>
            <a:rPr lang="en-US" dirty="0" smtClean="0"/>
            <a:t>Tổng quan đề tài </a:t>
          </a:r>
          <a:endParaRPr lang="en-US" dirty="0"/>
        </a:p>
      </dgm:t>
    </dgm:pt>
    <dgm:pt modelId="{A0116F92-B4CD-4B9A-96DF-C766844C8EE3}" type="parTrans" cxnId="{9E907803-303F-41BC-AB09-1BD09E236C7C}">
      <dgm:prSet/>
      <dgm:spPr/>
      <dgm:t>
        <a:bodyPr/>
        <a:lstStyle/>
        <a:p>
          <a:endParaRPr lang="en-US"/>
        </a:p>
      </dgm:t>
    </dgm:pt>
    <dgm:pt modelId="{A5136AE1-ECE9-4DD3-8E9B-7C4DFAAA5201}" type="sibTrans" cxnId="{9E907803-303F-41BC-AB09-1BD09E236C7C}">
      <dgm:prSet/>
      <dgm:spPr/>
      <dgm:t>
        <a:bodyPr/>
        <a:lstStyle/>
        <a:p>
          <a:endParaRPr lang="en-US"/>
        </a:p>
      </dgm:t>
    </dgm:pt>
    <dgm:pt modelId="{D054454E-C35E-4159-A708-D652F255E605}">
      <dgm:prSet phldrT="[Text]"/>
      <dgm:spPr/>
      <dgm:t>
        <a:bodyPr/>
        <a:lstStyle/>
        <a:p>
          <a:r>
            <a:rPr lang="en-US" dirty="0" smtClean="0"/>
            <a:t>Mục tiêu</a:t>
          </a:r>
          <a:endParaRPr lang="en-US" dirty="0"/>
        </a:p>
      </dgm:t>
    </dgm:pt>
    <dgm:pt modelId="{56F42DA7-AD7C-44FE-A208-89F2DE54C022}" type="parTrans" cxnId="{4CA8FCBC-46B7-443B-BBD7-8ABF33AE2219}">
      <dgm:prSet/>
      <dgm:spPr/>
      <dgm:t>
        <a:bodyPr/>
        <a:lstStyle/>
        <a:p>
          <a:endParaRPr lang="en-US"/>
        </a:p>
      </dgm:t>
    </dgm:pt>
    <dgm:pt modelId="{24283CE0-554C-4659-92B0-FF0626C7C20B}" type="sibTrans" cxnId="{4CA8FCBC-46B7-443B-BBD7-8ABF33AE2219}">
      <dgm:prSet/>
      <dgm:spPr/>
      <dgm:t>
        <a:bodyPr/>
        <a:lstStyle/>
        <a:p>
          <a:endParaRPr lang="en-US"/>
        </a:p>
      </dgm:t>
    </dgm:pt>
    <dgm:pt modelId="{2B21BAC5-BC25-400B-BD1C-BEBE351C1291}">
      <dgm:prSet phldrT="[Text]"/>
      <dgm:spPr/>
      <dgm:t>
        <a:bodyPr/>
        <a:lstStyle/>
        <a:p>
          <a:r>
            <a:rPr lang="en-US" dirty="0" smtClean="0"/>
            <a:t>Phân tích hệ thống</a:t>
          </a:r>
          <a:endParaRPr lang="en-US" dirty="0"/>
        </a:p>
      </dgm:t>
    </dgm:pt>
    <dgm:pt modelId="{0D60A1DF-9D6A-45F4-8D8F-5B3F8AC53A35}" type="parTrans" cxnId="{0BC81C2E-6C84-49E5-BE91-86B44C829157}">
      <dgm:prSet/>
      <dgm:spPr/>
      <dgm:t>
        <a:bodyPr/>
        <a:lstStyle/>
        <a:p>
          <a:endParaRPr lang="en-US"/>
        </a:p>
      </dgm:t>
    </dgm:pt>
    <dgm:pt modelId="{9001FE28-64AC-4DBB-99C4-1151BEAE7417}" type="sibTrans" cxnId="{0BC81C2E-6C84-49E5-BE91-86B44C829157}">
      <dgm:prSet/>
      <dgm:spPr/>
      <dgm:t>
        <a:bodyPr/>
        <a:lstStyle/>
        <a:p>
          <a:endParaRPr lang="en-US"/>
        </a:p>
      </dgm:t>
    </dgm:pt>
    <dgm:pt modelId="{C378D461-77BC-4826-8101-217E2627F8D6}">
      <dgm:prSet phldrT="[Text]"/>
      <dgm:spPr/>
      <dgm:t>
        <a:bodyPr/>
        <a:lstStyle/>
        <a:p>
          <a:r>
            <a:rPr lang="en-US" dirty="0" smtClean="0"/>
            <a:t>Kết quả đạt được</a:t>
          </a:r>
          <a:endParaRPr lang="en-US" dirty="0"/>
        </a:p>
      </dgm:t>
    </dgm:pt>
    <dgm:pt modelId="{2749823D-86E4-44C7-ADD6-E575CCB3EB81}" type="parTrans" cxnId="{432DCE4D-2453-4D1C-8E73-10548602527F}">
      <dgm:prSet/>
      <dgm:spPr/>
      <dgm:t>
        <a:bodyPr/>
        <a:lstStyle/>
        <a:p>
          <a:endParaRPr lang="en-US"/>
        </a:p>
      </dgm:t>
    </dgm:pt>
    <dgm:pt modelId="{AECF74AD-1C83-4C5E-9E2F-3A0CFE1C1433}" type="sibTrans" cxnId="{432DCE4D-2453-4D1C-8E73-10548602527F}">
      <dgm:prSet/>
      <dgm:spPr/>
      <dgm:t>
        <a:bodyPr/>
        <a:lstStyle/>
        <a:p>
          <a:endParaRPr lang="en-US"/>
        </a:p>
      </dgm:t>
    </dgm:pt>
    <dgm:pt modelId="{08979371-D5B7-4EBF-801C-4DDC2B02F06C}">
      <dgm:prSet phldrT="[Text]"/>
      <dgm:spPr/>
      <dgm:t>
        <a:bodyPr/>
        <a:lstStyle/>
        <a:p>
          <a:r>
            <a:rPr lang="en-US" dirty="0" smtClean="0"/>
            <a:t>Hướng phát triển</a:t>
          </a:r>
          <a:endParaRPr lang="en-US" dirty="0"/>
        </a:p>
      </dgm:t>
    </dgm:pt>
    <dgm:pt modelId="{701FDB2D-9075-475F-893E-CFB9E13605AE}" type="parTrans" cxnId="{7327C886-E78C-46D4-AD41-D8CAEC239C58}">
      <dgm:prSet/>
      <dgm:spPr/>
      <dgm:t>
        <a:bodyPr/>
        <a:lstStyle/>
        <a:p>
          <a:endParaRPr lang="en-US"/>
        </a:p>
      </dgm:t>
    </dgm:pt>
    <dgm:pt modelId="{0CDECA3A-302C-43A3-87D8-65AA662B50F4}" type="sibTrans" cxnId="{7327C886-E78C-46D4-AD41-D8CAEC239C58}">
      <dgm:prSet/>
      <dgm:spPr/>
      <dgm:t>
        <a:bodyPr/>
        <a:lstStyle/>
        <a:p>
          <a:endParaRPr lang="en-US"/>
        </a:p>
      </dgm:t>
    </dgm:pt>
    <dgm:pt modelId="{C6AE300B-A6E0-4D17-9904-768B5B6484FA}" type="pres">
      <dgm:prSet presAssocID="{D6F5DD9C-468E-47C6-A44D-D6A064543601}" presName="linearFlow" presStyleCnt="0">
        <dgm:presLayoutVars>
          <dgm:dir/>
          <dgm:resizeHandles val="exact"/>
        </dgm:presLayoutVars>
      </dgm:prSet>
      <dgm:spPr/>
    </dgm:pt>
    <dgm:pt modelId="{8B348110-440A-4CBC-9F74-B571F5512DE7}" type="pres">
      <dgm:prSet presAssocID="{56EAE448-9108-4AA4-9FB4-E806140D2B0F}" presName="composite" presStyleCnt="0"/>
      <dgm:spPr/>
    </dgm:pt>
    <dgm:pt modelId="{B32084B9-2F2E-4135-8E20-E683E2E1773C}" type="pres">
      <dgm:prSet presAssocID="{56EAE448-9108-4AA4-9FB4-E806140D2B0F}" presName="imgShp" presStyleLbl="fgImgPlace1" presStyleIdx="0" presStyleCnt="5"/>
      <dgm:spPr/>
    </dgm:pt>
    <dgm:pt modelId="{DC7114AB-97ED-44D3-8DAE-C72536D5378D}" type="pres">
      <dgm:prSet presAssocID="{56EAE448-9108-4AA4-9FB4-E806140D2B0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0D4E6-2B78-484B-9210-5B9BDAF9EACB}" type="pres">
      <dgm:prSet presAssocID="{A5136AE1-ECE9-4DD3-8E9B-7C4DFAAA5201}" presName="spacing" presStyleCnt="0"/>
      <dgm:spPr/>
    </dgm:pt>
    <dgm:pt modelId="{A8D8F1B4-F078-4B24-8DE3-102D934E0DCE}" type="pres">
      <dgm:prSet presAssocID="{D054454E-C35E-4159-A708-D652F255E605}" presName="composite" presStyleCnt="0"/>
      <dgm:spPr/>
    </dgm:pt>
    <dgm:pt modelId="{05F5CAA3-0CBD-44D2-BC94-1B6BA32B71C2}" type="pres">
      <dgm:prSet presAssocID="{D054454E-C35E-4159-A708-D652F255E605}" presName="imgShp" presStyleLbl="fgImgPlace1" presStyleIdx="1" presStyleCnt="5"/>
      <dgm:spPr/>
    </dgm:pt>
    <dgm:pt modelId="{6E138E23-8C67-484E-AA62-E5CC9A3AF8B2}" type="pres">
      <dgm:prSet presAssocID="{D054454E-C35E-4159-A708-D652F255E60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37CC8-322B-4A7B-95B8-08DD76187372}" type="pres">
      <dgm:prSet presAssocID="{24283CE0-554C-4659-92B0-FF0626C7C20B}" presName="spacing" presStyleCnt="0"/>
      <dgm:spPr/>
    </dgm:pt>
    <dgm:pt modelId="{D94EFD75-3A19-4419-A2EA-6791A0863BF4}" type="pres">
      <dgm:prSet presAssocID="{2B21BAC5-BC25-400B-BD1C-BEBE351C1291}" presName="composite" presStyleCnt="0"/>
      <dgm:spPr/>
    </dgm:pt>
    <dgm:pt modelId="{C61CEFC8-5AED-4F2C-9BFE-B89030C0BABB}" type="pres">
      <dgm:prSet presAssocID="{2B21BAC5-BC25-400B-BD1C-BEBE351C1291}" presName="imgShp" presStyleLbl="fgImgPlace1" presStyleIdx="2" presStyleCnt="5"/>
      <dgm:spPr/>
    </dgm:pt>
    <dgm:pt modelId="{66928048-3724-45F7-9CF2-780F7DF67AE0}" type="pres">
      <dgm:prSet presAssocID="{2B21BAC5-BC25-400B-BD1C-BEBE351C129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2C5CB-19BD-4744-BE94-A46492992D7F}" type="pres">
      <dgm:prSet presAssocID="{9001FE28-64AC-4DBB-99C4-1151BEAE7417}" presName="spacing" presStyleCnt="0"/>
      <dgm:spPr/>
    </dgm:pt>
    <dgm:pt modelId="{6259FC00-6BA9-486B-9563-B3674CF9AB1C}" type="pres">
      <dgm:prSet presAssocID="{C378D461-77BC-4826-8101-217E2627F8D6}" presName="composite" presStyleCnt="0"/>
      <dgm:spPr/>
    </dgm:pt>
    <dgm:pt modelId="{2E890DC0-1DAF-443C-8955-3AD95E35B5B9}" type="pres">
      <dgm:prSet presAssocID="{C378D461-77BC-4826-8101-217E2627F8D6}" presName="imgShp" presStyleLbl="fgImgPlace1" presStyleIdx="3" presStyleCnt="5"/>
      <dgm:spPr/>
    </dgm:pt>
    <dgm:pt modelId="{33DC086F-C3C5-4183-8EED-C009C0B4864B}" type="pres">
      <dgm:prSet presAssocID="{C378D461-77BC-4826-8101-217E2627F8D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26F2C-D5C8-457B-8E63-39E7E5967833}" type="pres">
      <dgm:prSet presAssocID="{AECF74AD-1C83-4C5E-9E2F-3A0CFE1C1433}" presName="spacing" presStyleCnt="0"/>
      <dgm:spPr/>
    </dgm:pt>
    <dgm:pt modelId="{E623597C-5171-4349-B9B3-9BB4E04C068B}" type="pres">
      <dgm:prSet presAssocID="{08979371-D5B7-4EBF-801C-4DDC2B02F06C}" presName="composite" presStyleCnt="0"/>
      <dgm:spPr/>
    </dgm:pt>
    <dgm:pt modelId="{DBDD1201-336A-477E-88DA-486C37E60DB5}" type="pres">
      <dgm:prSet presAssocID="{08979371-D5B7-4EBF-801C-4DDC2B02F06C}" presName="imgShp" presStyleLbl="fgImgPlace1" presStyleIdx="4" presStyleCnt="5"/>
      <dgm:spPr/>
    </dgm:pt>
    <dgm:pt modelId="{73DE4F25-168A-4659-AE87-FF79C04D1976}" type="pres">
      <dgm:prSet presAssocID="{08979371-D5B7-4EBF-801C-4DDC2B02F06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27C886-E78C-46D4-AD41-D8CAEC239C58}" srcId="{D6F5DD9C-468E-47C6-A44D-D6A064543601}" destId="{08979371-D5B7-4EBF-801C-4DDC2B02F06C}" srcOrd="4" destOrd="0" parTransId="{701FDB2D-9075-475F-893E-CFB9E13605AE}" sibTransId="{0CDECA3A-302C-43A3-87D8-65AA662B50F4}"/>
    <dgm:cxn modelId="{43757402-34EE-4D2E-A03B-C9553C0EEB55}" type="presOf" srcId="{08979371-D5B7-4EBF-801C-4DDC2B02F06C}" destId="{73DE4F25-168A-4659-AE87-FF79C04D1976}" srcOrd="0" destOrd="0" presId="urn:microsoft.com/office/officeart/2005/8/layout/vList3"/>
    <dgm:cxn modelId="{CA7385B4-4D82-4D82-A523-03B7F7CA2B76}" type="presOf" srcId="{56EAE448-9108-4AA4-9FB4-E806140D2B0F}" destId="{DC7114AB-97ED-44D3-8DAE-C72536D5378D}" srcOrd="0" destOrd="0" presId="urn:microsoft.com/office/officeart/2005/8/layout/vList3"/>
    <dgm:cxn modelId="{4CA8FCBC-46B7-443B-BBD7-8ABF33AE2219}" srcId="{D6F5DD9C-468E-47C6-A44D-D6A064543601}" destId="{D054454E-C35E-4159-A708-D652F255E605}" srcOrd="1" destOrd="0" parTransId="{56F42DA7-AD7C-44FE-A208-89F2DE54C022}" sibTransId="{24283CE0-554C-4659-92B0-FF0626C7C20B}"/>
    <dgm:cxn modelId="{B38DCCA5-B4EE-488B-93B8-2E47B601F83E}" type="presOf" srcId="{C378D461-77BC-4826-8101-217E2627F8D6}" destId="{33DC086F-C3C5-4183-8EED-C009C0B4864B}" srcOrd="0" destOrd="0" presId="urn:microsoft.com/office/officeart/2005/8/layout/vList3"/>
    <dgm:cxn modelId="{0BC81C2E-6C84-49E5-BE91-86B44C829157}" srcId="{D6F5DD9C-468E-47C6-A44D-D6A064543601}" destId="{2B21BAC5-BC25-400B-BD1C-BEBE351C1291}" srcOrd="2" destOrd="0" parTransId="{0D60A1DF-9D6A-45F4-8D8F-5B3F8AC53A35}" sibTransId="{9001FE28-64AC-4DBB-99C4-1151BEAE7417}"/>
    <dgm:cxn modelId="{9E907803-303F-41BC-AB09-1BD09E236C7C}" srcId="{D6F5DD9C-468E-47C6-A44D-D6A064543601}" destId="{56EAE448-9108-4AA4-9FB4-E806140D2B0F}" srcOrd="0" destOrd="0" parTransId="{A0116F92-B4CD-4B9A-96DF-C766844C8EE3}" sibTransId="{A5136AE1-ECE9-4DD3-8E9B-7C4DFAAA5201}"/>
    <dgm:cxn modelId="{0186CCF7-ABC4-45C1-8BDB-C6132B083059}" type="presOf" srcId="{2B21BAC5-BC25-400B-BD1C-BEBE351C1291}" destId="{66928048-3724-45F7-9CF2-780F7DF67AE0}" srcOrd="0" destOrd="0" presId="urn:microsoft.com/office/officeart/2005/8/layout/vList3"/>
    <dgm:cxn modelId="{141F5315-624D-409C-B3C2-4A7E0CF87704}" type="presOf" srcId="{D054454E-C35E-4159-A708-D652F255E605}" destId="{6E138E23-8C67-484E-AA62-E5CC9A3AF8B2}" srcOrd="0" destOrd="0" presId="urn:microsoft.com/office/officeart/2005/8/layout/vList3"/>
    <dgm:cxn modelId="{7D5C388A-F556-47DC-B7C4-2E31510F786E}" type="presOf" srcId="{D6F5DD9C-468E-47C6-A44D-D6A064543601}" destId="{C6AE300B-A6E0-4D17-9904-768B5B6484FA}" srcOrd="0" destOrd="0" presId="urn:microsoft.com/office/officeart/2005/8/layout/vList3"/>
    <dgm:cxn modelId="{432DCE4D-2453-4D1C-8E73-10548602527F}" srcId="{D6F5DD9C-468E-47C6-A44D-D6A064543601}" destId="{C378D461-77BC-4826-8101-217E2627F8D6}" srcOrd="3" destOrd="0" parTransId="{2749823D-86E4-44C7-ADD6-E575CCB3EB81}" sibTransId="{AECF74AD-1C83-4C5E-9E2F-3A0CFE1C1433}"/>
    <dgm:cxn modelId="{EDE41BF5-69D9-49D0-8881-C3B2EFD5B8D9}" type="presParOf" srcId="{C6AE300B-A6E0-4D17-9904-768B5B6484FA}" destId="{8B348110-440A-4CBC-9F74-B571F5512DE7}" srcOrd="0" destOrd="0" presId="urn:microsoft.com/office/officeart/2005/8/layout/vList3"/>
    <dgm:cxn modelId="{65357926-F499-4F21-9F65-CC18142D107F}" type="presParOf" srcId="{8B348110-440A-4CBC-9F74-B571F5512DE7}" destId="{B32084B9-2F2E-4135-8E20-E683E2E1773C}" srcOrd="0" destOrd="0" presId="urn:microsoft.com/office/officeart/2005/8/layout/vList3"/>
    <dgm:cxn modelId="{EB02BEAA-CFE2-43EF-875C-2C067B991363}" type="presParOf" srcId="{8B348110-440A-4CBC-9F74-B571F5512DE7}" destId="{DC7114AB-97ED-44D3-8DAE-C72536D5378D}" srcOrd="1" destOrd="0" presId="urn:microsoft.com/office/officeart/2005/8/layout/vList3"/>
    <dgm:cxn modelId="{5EE7DA60-F693-4D2F-ADA5-2EBCDF6B6C21}" type="presParOf" srcId="{C6AE300B-A6E0-4D17-9904-768B5B6484FA}" destId="{7770D4E6-2B78-484B-9210-5B9BDAF9EACB}" srcOrd="1" destOrd="0" presId="urn:microsoft.com/office/officeart/2005/8/layout/vList3"/>
    <dgm:cxn modelId="{1173EDAD-6534-4CC0-9986-6CF583D3D40A}" type="presParOf" srcId="{C6AE300B-A6E0-4D17-9904-768B5B6484FA}" destId="{A8D8F1B4-F078-4B24-8DE3-102D934E0DCE}" srcOrd="2" destOrd="0" presId="urn:microsoft.com/office/officeart/2005/8/layout/vList3"/>
    <dgm:cxn modelId="{53A977DD-2EE4-4C9E-BB9B-E93E18155B2B}" type="presParOf" srcId="{A8D8F1B4-F078-4B24-8DE3-102D934E0DCE}" destId="{05F5CAA3-0CBD-44D2-BC94-1B6BA32B71C2}" srcOrd="0" destOrd="0" presId="urn:microsoft.com/office/officeart/2005/8/layout/vList3"/>
    <dgm:cxn modelId="{C20B002C-3278-4CCE-B3BF-C47835E07FE4}" type="presParOf" srcId="{A8D8F1B4-F078-4B24-8DE3-102D934E0DCE}" destId="{6E138E23-8C67-484E-AA62-E5CC9A3AF8B2}" srcOrd="1" destOrd="0" presId="urn:microsoft.com/office/officeart/2005/8/layout/vList3"/>
    <dgm:cxn modelId="{6B5A0A44-910F-41F1-905B-F90C876E8CB2}" type="presParOf" srcId="{C6AE300B-A6E0-4D17-9904-768B5B6484FA}" destId="{6C237CC8-322B-4A7B-95B8-08DD76187372}" srcOrd="3" destOrd="0" presId="urn:microsoft.com/office/officeart/2005/8/layout/vList3"/>
    <dgm:cxn modelId="{63FE35C1-353D-4FB7-BFFD-314CA96273D6}" type="presParOf" srcId="{C6AE300B-A6E0-4D17-9904-768B5B6484FA}" destId="{D94EFD75-3A19-4419-A2EA-6791A0863BF4}" srcOrd="4" destOrd="0" presId="urn:microsoft.com/office/officeart/2005/8/layout/vList3"/>
    <dgm:cxn modelId="{88A357BC-6E61-4E17-A6C2-93372AA9EAAC}" type="presParOf" srcId="{D94EFD75-3A19-4419-A2EA-6791A0863BF4}" destId="{C61CEFC8-5AED-4F2C-9BFE-B89030C0BABB}" srcOrd="0" destOrd="0" presId="urn:microsoft.com/office/officeart/2005/8/layout/vList3"/>
    <dgm:cxn modelId="{E2CC8F1A-81D2-4A41-A82F-6C08C79A4380}" type="presParOf" srcId="{D94EFD75-3A19-4419-A2EA-6791A0863BF4}" destId="{66928048-3724-45F7-9CF2-780F7DF67AE0}" srcOrd="1" destOrd="0" presId="urn:microsoft.com/office/officeart/2005/8/layout/vList3"/>
    <dgm:cxn modelId="{23E67F87-6450-4E38-B5F7-AB315C423CCE}" type="presParOf" srcId="{C6AE300B-A6E0-4D17-9904-768B5B6484FA}" destId="{0BC2C5CB-19BD-4744-BE94-A46492992D7F}" srcOrd="5" destOrd="0" presId="urn:microsoft.com/office/officeart/2005/8/layout/vList3"/>
    <dgm:cxn modelId="{9E154B0D-F5E2-46BF-893E-6F2526F62F63}" type="presParOf" srcId="{C6AE300B-A6E0-4D17-9904-768B5B6484FA}" destId="{6259FC00-6BA9-486B-9563-B3674CF9AB1C}" srcOrd="6" destOrd="0" presId="urn:microsoft.com/office/officeart/2005/8/layout/vList3"/>
    <dgm:cxn modelId="{1A77574A-85C9-4602-A91E-5AA0F47BAD01}" type="presParOf" srcId="{6259FC00-6BA9-486B-9563-B3674CF9AB1C}" destId="{2E890DC0-1DAF-443C-8955-3AD95E35B5B9}" srcOrd="0" destOrd="0" presId="urn:microsoft.com/office/officeart/2005/8/layout/vList3"/>
    <dgm:cxn modelId="{E98E05AB-6496-462E-BBFA-896190231D71}" type="presParOf" srcId="{6259FC00-6BA9-486B-9563-B3674CF9AB1C}" destId="{33DC086F-C3C5-4183-8EED-C009C0B4864B}" srcOrd="1" destOrd="0" presId="urn:microsoft.com/office/officeart/2005/8/layout/vList3"/>
    <dgm:cxn modelId="{7A887256-6347-4E2A-95BE-C592F70CD448}" type="presParOf" srcId="{C6AE300B-A6E0-4D17-9904-768B5B6484FA}" destId="{32026F2C-D5C8-457B-8E63-39E7E5967833}" srcOrd="7" destOrd="0" presId="urn:microsoft.com/office/officeart/2005/8/layout/vList3"/>
    <dgm:cxn modelId="{400BFA6A-22B8-4059-AF83-4884F855C1A3}" type="presParOf" srcId="{C6AE300B-A6E0-4D17-9904-768B5B6484FA}" destId="{E623597C-5171-4349-B9B3-9BB4E04C068B}" srcOrd="8" destOrd="0" presId="urn:microsoft.com/office/officeart/2005/8/layout/vList3"/>
    <dgm:cxn modelId="{B5925AB5-906D-45D0-BF1F-4C0F5D11AAE6}" type="presParOf" srcId="{E623597C-5171-4349-B9B3-9BB4E04C068B}" destId="{DBDD1201-336A-477E-88DA-486C37E60DB5}" srcOrd="0" destOrd="0" presId="urn:microsoft.com/office/officeart/2005/8/layout/vList3"/>
    <dgm:cxn modelId="{C01DBB00-7ECF-4B0B-9EA8-5DA5EAD40D8F}" type="presParOf" srcId="{E623597C-5171-4349-B9B3-9BB4E04C068B}" destId="{73DE4F25-168A-4659-AE87-FF79C04D19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114AB-97ED-44D3-8DAE-C72536D5378D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Tổng quan đề tài </a:t>
          </a:r>
          <a:endParaRPr lang="en-US" sz="3200" kern="1200" dirty="0"/>
        </a:p>
      </dsp:txBody>
      <dsp:txXfrm rot="10800000">
        <a:off x="2112259" y="2205"/>
        <a:ext cx="6817426" cy="701793"/>
      </dsp:txXfrm>
    </dsp:sp>
    <dsp:sp modelId="{B32084B9-2F2E-4135-8E20-E683E2E1773C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38E23-8C67-484E-AA62-E5CC9A3AF8B2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Mục tiêu</a:t>
          </a:r>
          <a:endParaRPr lang="en-US" sz="3200" kern="1200" dirty="0"/>
        </a:p>
      </dsp:txBody>
      <dsp:txXfrm rot="10800000">
        <a:off x="2112259" y="913488"/>
        <a:ext cx="6817426" cy="701793"/>
      </dsp:txXfrm>
    </dsp:sp>
    <dsp:sp modelId="{05F5CAA3-0CBD-44D2-BC94-1B6BA32B71C2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solidFill>
          <a:schemeClr val="accent5">
            <a:tint val="50000"/>
            <a:hueOff val="-1847243"/>
            <a:satOff val="-3249"/>
            <a:lumOff val="-4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28048-3724-45F7-9CF2-780F7DF67AE0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Phân tích hệ thống</a:t>
          </a:r>
          <a:endParaRPr lang="en-US" sz="3200" kern="1200" dirty="0"/>
        </a:p>
      </dsp:txBody>
      <dsp:txXfrm rot="10800000">
        <a:off x="2112259" y="1824772"/>
        <a:ext cx="6817426" cy="701793"/>
      </dsp:txXfrm>
    </dsp:sp>
    <dsp:sp modelId="{C61CEFC8-5AED-4F2C-9BFE-B89030C0BABB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C086F-C3C5-4183-8EED-C009C0B4864B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Kết quả đạt được</a:t>
          </a:r>
          <a:endParaRPr lang="en-US" sz="3200" kern="1200" dirty="0"/>
        </a:p>
      </dsp:txBody>
      <dsp:txXfrm rot="10800000">
        <a:off x="2112259" y="2736056"/>
        <a:ext cx="6817426" cy="701793"/>
      </dsp:txXfrm>
    </dsp:sp>
    <dsp:sp modelId="{2E890DC0-1DAF-443C-8955-3AD95E35B5B9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solidFill>
          <a:schemeClr val="accent5">
            <a:tint val="50000"/>
            <a:hueOff val="-5541728"/>
            <a:satOff val="-9748"/>
            <a:lumOff val="-1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E4F25-168A-4659-AE87-FF79C04D1976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Hướng phát triển</a:t>
          </a:r>
          <a:endParaRPr lang="en-US" sz="3200" kern="1200" dirty="0"/>
        </a:p>
      </dsp:txBody>
      <dsp:txXfrm rot="10800000">
        <a:off x="2112259" y="3647339"/>
        <a:ext cx="6817426" cy="701793"/>
      </dsp:txXfrm>
    </dsp:sp>
    <dsp:sp modelId="{DBDD1201-336A-477E-88DA-486C37E60DB5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99F04-A447-40A9-A009-08EEFBFDE78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7241-15D4-4DD7-B79C-33A8E517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07241-15D4-4DD7-B79C-33A8E5171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9E76-8579-475F-93CB-FFA933424392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1C66-8A84-4702-8DA4-10D4F74A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166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Cao Đẳng Công Thương TPHCM</a:t>
            </a:r>
            <a:r>
              <a:rPr lang="en-US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5068"/>
            <a:ext cx="9144000" cy="1655762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BÁN LAPTOP SỬ DỤNG REACTJS, ASP.NET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03" y="2305031"/>
            <a:ext cx="1040996" cy="104099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74846" y="4814370"/>
            <a:ext cx="510895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 hướng dẫn: Huỳnh Tấn Phát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831528" y="4814370"/>
            <a:ext cx="49130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Thực hiện: Nguyễn Thanh Bình</a:t>
            </a:r>
          </a:p>
          <a:p>
            <a:pPr algn="l"/>
            <a:r>
              <a:rPr lang="en-US" sz="2000" dirty="0" smtClean="0"/>
              <a:t>MSSV: 2119110069</a:t>
            </a:r>
          </a:p>
          <a:p>
            <a:pPr algn="l"/>
            <a:r>
              <a:rPr lang="en-US" sz="2000" dirty="0" smtClean="0"/>
              <a:t>Lớp: CC1911C</a:t>
            </a:r>
          </a:p>
          <a:p>
            <a:pPr algn="l"/>
            <a:r>
              <a:rPr lang="en-US" sz="2000" dirty="0" smtClean="0"/>
              <a:t>Niên khóa: 2019-2022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Google Shape;1126;p40"/>
          <p:cNvSpPr txBox="1">
            <a:spLocks/>
          </p:cNvSpPr>
          <p:nvPr/>
        </p:nvSpPr>
        <p:spPr>
          <a:xfrm>
            <a:off x="6819160" y="2175687"/>
            <a:ext cx="4867139" cy="17174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Phân tích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hệ thống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149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150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2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73056" y="2473377"/>
            <a:ext cx="3282846" cy="2848131"/>
            <a:chOff x="1109272" y="1753849"/>
            <a:chExt cx="3282846" cy="2848131"/>
          </a:xfrm>
        </p:grpSpPr>
        <p:pic>
          <p:nvPicPr>
            <p:cNvPr id="3076" name="Picture 4" descr="Icon-people - People Icon Black Png PNG Image | Transparent PNG Free  Download on Seek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790" y="1753849"/>
              <a:ext cx="2572634" cy="1907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109272" y="3942413"/>
              <a:ext cx="3282846" cy="659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 hàng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93159" y="1923433"/>
            <a:ext cx="3282846" cy="3398075"/>
            <a:chOff x="6628464" y="1158935"/>
            <a:chExt cx="3282846" cy="3398075"/>
          </a:xfrm>
        </p:grpSpPr>
        <p:pic>
          <p:nvPicPr>
            <p:cNvPr id="3078" name="Picture 6" descr="Three Persons Admin Icon, Outline Style Stock Vector - Illustration of  icon, network: 1797198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6186" y="1158935"/>
              <a:ext cx="3007402" cy="3007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628464" y="3897443"/>
              <a:ext cx="3282846" cy="659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trị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Tác nhân hệ thống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smtClean="0">
                <a:latin typeface="Arial" panose="020B0604020202020204" pitchFamily="34" charset="0"/>
                <a:cs typeface="Arial" panose="020B0604020202020204" pitchFamily="34" charset="0"/>
              </a:rPr>
              <a:t>Các yêu cầu khác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sign, web design, web, ux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12" y="1690688"/>
            <a:ext cx="2891683" cy="289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formance - Free busines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24" y="1690688"/>
            <a:ext cx="2631553" cy="26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9559" y="4502802"/>
            <a:ext cx="3861788" cy="65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người dùng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45924" y="4493565"/>
            <a:ext cx="3282846" cy="65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suất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7174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Kết quả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đạt được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Về phía người dùng: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Có các chức năng cơ bản như: đăng nhập, đăng ký, xem tìm kiếm sản phẩm, đặt hàng,...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Về phía người quản trị: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Có các chức năng như: đăng nhập quản lý người dùng, quản lí danh mục, quản lí sản phẩm, ...</a:t>
            </a:r>
          </a:p>
        </p:txBody>
      </p:sp>
    </p:spTree>
    <p:extLst>
      <p:ext uri="{BB962C8B-B14F-4D97-AF65-F5344CB8AC3E}">
        <p14:creationId xmlns:p14="http://schemas.microsoft.com/office/powerpoint/2010/main" val="34957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7174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Hướng phát triển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957"/>
            <a:ext cx="10515600" cy="4588006"/>
          </a:xfrm>
        </p:spPr>
        <p:txBody>
          <a:bodyPr/>
          <a:lstStyle/>
          <a:p>
            <a:r>
              <a:rPr lang="en-US" dirty="0" smtClean="0"/>
              <a:t>Gửi mail xác nhận khi đặt hàng</a:t>
            </a:r>
          </a:p>
          <a:p>
            <a:r>
              <a:rPr lang="en-US" dirty="0" smtClean="0"/>
              <a:t>Xuất/nhập file excel.</a:t>
            </a:r>
          </a:p>
          <a:p>
            <a:r>
              <a:rPr lang="en-US" dirty="0" smtClean="0"/>
              <a:t>Tối ưu hiệu xuất người dùng</a:t>
            </a:r>
          </a:p>
          <a:p>
            <a:r>
              <a:rPr lang="en-US" dirty="0" smtClean="0"/>
              <a:t>Bình luận sản phẩm đã mua</a:t>
            </a:r>
          </a:p>
          <a:p>
            <a:r>
              <a:rPr lang="en-US" dirty="0" smtClean="0"/>
              <a:t>Gõ các lỗi nhỏ trong giao diện</a:t>
            </a:r>
          </a:p>
        </p:txBody>
      </p:sp>
    </p:spTree>
    <p:extLst>
      <p:ext uri="{BB962C8B-B14F-4D97-AF65-F5344CB8AC3E}">
        <p14:creationId xmlns:p14="http://schemas.microsoft.com/office/powerpoint/2010/main" val="3375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60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3000" b="1" dirty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THANK YOU FOR LISTENING !</a:t>
            </a: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Google Shape;1127;p40"/>
          <p:cNvSpPr txBox="1">
            <a:spLocks/>
          </p:cNvSpPr>
          <p:nvPr/>
        </p:nvSpPr>
        <p:spPr>
          <a:xfrm>
            <a:off x="6819160" y="2939981"/>
            <a:ext cx="4470900" cy="17881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+84 338161920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binh1432001@gmial.com 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6994107" y="4353461"/>
            <a:ext cx="1440446" cy="324499"/>
            <a:chOff x="4706813" y="4442242"/>
            <a:chExt cx="552204" cy="13770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49" name="Google Shape;1269;p40"/>
            <p:cNvGrpSpPr/>
            <p:nvPr/>
          </p:nvGrpSpPr>
          <p:grpSpPr>
            <a:xfrm>
              <a:off x="4706813" y="4442242"/>
              <a:ext cx="137636" cy="137629"/>
              <a:chOff x="266768" y="1721375"/>
              <a:chExt cx="397907" cy="397887"/>
            </a:xfrm>
            <a:grpFill/>
          </p:grpSpPr>
          <p:sp>
            <p:nvSpPr>
              <p:cNvPr id="155" name="Google Shape;1270;p40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Google Shape;1271;p40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0" name="Google Shape;1272;p40"/>
            <p:cNvGrpSpPr/>
            <p:nvPr/>
          </p:nvGrpSpPr>
          <p:grpSpPr>
            <a:xfrm>
              <a:off x="4898532" y="4442242"/>
              <a:ext cx="137622" cy="137629"/>
              <a:chOff x="864491" y="1723250"/>
              <a:chExt cx="397866" cy="397887"/>
            </a:xfrm>
            <a:grpFill/>
          </p:grpSpPr>
          <p:sp>
            <p:nvSpPr>
              <p:cNvPr id="152" name="Google Shape;1273;p4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Google Shape;1274;p4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Google Shape;1275;p40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grpFill/>
              <a:ln>
                <a:solidFill>
                  <a:srgbClr val="4BD3E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1" name="Google Shape;1276;p40"/>
            <p:cNvSpPr/>
            <p:nvPr/>
          </p:nvSpPr>
          <p:spPr>
            <a:xfrm>
              <a:off x="5090265" y="4442311"/>
              <a:ext cx="168752" cy="13763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grpFill/>
            <a:ln>
              <a:solidFill>
                <a:srgbClr val="4BD3E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5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26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7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4498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Tổng quan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đề tài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0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 do chọn đề tài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754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ây dựng website bán laptop nhằm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Áp dụng công nghệ thông tin vào việc bán hàng online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Khách hàng dễ dàng xem và mua online các sản phẩm laptop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của đề tài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 hướng đến sự trải nghiệm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người dùng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vào việc trải nghiệm mua sắm online vơi giao diện gần gũi, dễ dàng sử dụng với người dùng.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Người quản lí cũng sẽ quản lí được tất cả các sản phẩm, danh mục đơn hàng,...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dụng, cách thức hoạt động </a:t>
            </a:r>
            <a:b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4" name="Picture 20" descr="Creating a custom ASP.NET Core Output Formatter - CodeOpin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83" y="1419686"/>
            <a:ext cx="1973028" cy="19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You Don't Need To Learn ReactJS Now - DEV Commun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383" y="4205609"/>
            <a:ext cx="2919227" cy="16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0146367" y="3781130"/>
            <a:ext cx="2045633" cy="2177487"/>
            <a:chOff x="9116164" y="3091581"/>
            <a:chExt cx="2045633" cy="2177487"/>
          </a:xfrm>
        </p:grpSpPr>
        <p:pic>
          <p:nvPicPr>
            <p:cNvPr id="1048" name="Picture 24" descr="36-contac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167" y="3091581"/>
              <a:ext cx="1661629" cy="166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116164" y="4504570"/>
              <a:ext cx="2045633" cy="764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Người dùng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8318292" y="4801815"/>
            <a:ext cx="1828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453996" y="3478094"/>
            <a:ext cx="13045" cy="6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548672" y="2406232"/>
            <a:ext cx="1767840" cy="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9686" y="2771376"/>
            <a:ext cx="1494426" cy="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18592" y="3522640"/>
            <a:ext cx="16631" cy="58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18292" y="5172860"/>
            <a:ext cx="1905500" cy="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165161" y="3676101"/>
            <a:ext cx="2416645" cy="8965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Yêu cầu từ người dùng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48672" y="2990967"/>
            <a:ext cx="1518014" cy="97347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Dữ liệu trả về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nstall PostgreSQL &amp; pgAdmin 4 on Windows 10 - YouTu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4" y="1666409"/>
            <a:ext cx="3220774" cy="18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871682"/>
            <a:ext cx="7029450" cy="4844921"/>
          </a:xfrm>
          <a:prstGeom prst="rect">
            <a:avLst/>
          </a:prstGeom>
          <a:solidFill>
            <a:srgbClr val="3CD1F4">
              <a:alpha val="97255"/>
            </a:srgbClr>
          </a:solidFill>
          <a:ln>
            <a:solidFill>
              <a:srgbClr val="3CD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6;p40"/>
          <p:cNvSpPr txBox="1">
            <a:spLocks/>
          </p:cNvSpPr>
          <p:nvPr/>
        </p:nvSpPr>
        <p:spPr>
          <a:xfrm>
            <a:off x="6819160" y="2175687"/>
            <a:ext cx="4867139" cy="14498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E2A47"/>
              </a:buClr>
              <a:buSzPts val="3000"/>
            </a:pPr>
            <a:r>
              <a:rPr lang="en-US" sz="4000" b="1" dirty="0" smtClean="0">
                <a:solidFill>
                  <a:srgbClr val="0E2A47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Mục tiêu đề tài</a:t>
            </a:r>
            <a:endParaRPr lang="en-US" sz="4000" b="1" dirty="0">
              <a:solidFill>
                <a:srgbClr val="0E2A47"/>
              </a:solidFill>
              <a:latin typeface="Arial" panose="020B0604020202020204" pitchFamily="34" charset="0"/>
              <a:ea typeface="Roboto Black"/>
              <a:cs typeface="Arial" panose="020B0604020202020204" pitchFamily="34" charset="0"/>
              <a:sym typeface="Roboto Black"/>
            </a:endParaRPr>
          </a:p>
        </p:txBody>
      </p:sp>
      <p:grpSp>
        <p:nvGrpSpPr>
          <p:cNvPr id="6" name="Google Shape;1128;p40"/>
          <p:cNvGrpSpPr/>
          <p:nvPr/>
        </p:nvGrpSpPr>
        <p:grpSpPr>
          <a:xfrm flipH="1">
            <a:off x="-3150087" y="245643"/>
            <a:ext cx="8667661" cy="6364707"/>
            <a:chOff x="238125" y="262775"/>
            <a:chExt cx="7092825" cy="5151425"/>
          </a:xfrm>
          <a:solidFill>
            <a:srgbClr val="3193FF"/>
          </a:solidFill>
        </p:grpSpPr>
        <p:sp>
          <p:nvSpPr>
            <p:cNvPr id="7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3193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0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gular Pentagon 27"/>
          <p:cNvSpPr/>
          <p:nvPr/>
        </p:nvSpPr>
        <p:spPr>
          <a:xfrm>
            <a:off x="3810539" y="639231"/>
            <a:ext cx="4729797" cy="4504569"/>
          </a:xfrm>
          <a:prstGeom prst="pentago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dùng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753672" y="1671785"/>
            <a:ext cx="2113733" cy="2074471"/>
            <a:chOff x="907462" y="2107737"/>
            <a:chExt cx="2113733" cy="2074471"/>
          </a:xfrm>
        </p:grpSpPr>
        <p:sp>
          <p:nvSpPr>
            <p:cNvPr id="4" name="Rectangle 3"/>
            <p:cNvSpPr/>
            <p:nvPr/>
          </p:nvSpPr>
          <p:spPr>
            <a:xfrm>
              <a:off x="907462" y="3669246"/>
              <a:ext cx="2113733" cy="512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 kiếm sản phẩm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43" y="2107737"/>
              <a:ext cx="1384972" cy="138497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718020" y="155149"/>
            <a:ext cx="2914836" cy="1964758"/>
            <a:chOff x="3420167" y="2092262"/>
            <a:chExt cx="2914836" cy="19647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771" y="2092262"/>
              <a:ext cx="1385629" cy="137723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420167" y="3544058"/>
              <a:ext cx="2914836" cy="512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Xem thông tin sản phẩm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34990" y="4506731"/>
            <a:ext cx="2766060" cy="1929421"/>
            <a:chOff x="649088" y="4713918"/>
            <a:chExt cx="2766060" cy="19294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85" y="4713918"/>
              <a:ext cx="1289762" cy="128976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49088" y="6153591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thông tin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82918" y="1671168"/>
            <a:ext cx="2914836" cy="1943058"/>
            <a:chOff x="6558339" y="2129057"/>
            <a:chExt cx="2914836" cy="19430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43" y="2129057"/>
              <a:ext cx="1385628" cy="13772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558339" y="3559153"/>
              <a:ext cx="2914836" cy="512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Mua hàng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60914" y="4444533"/>
            <a:ext cx="3152908" cy="1848882"/>
            <a:chOff x="3490234" y="4644546"/>
            <a:chExt cx="3152908" cy="184888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868" y="4644546"/>
              <a:ext cx="1359134" cy="135913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490234" y="6003680"/>
              <a:ext cx="3152908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đơn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855510" y="849093"/>
            <a:ext cx="4729797" cy="4504569"/>
          </a:xfrm>
          <a:prstGeom prst="pentago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trị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5885" y="4654395"/>
            <a:ext cx="2766060" cy="1848882"/>
            <a:chOff x="3490234" y="4644546"/>
            <a:chExt cx="2766060" cy="18488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868" y="4644546"/>
              <a:ext cx="1359134" cy="135913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90234" y="6003680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đơn hàng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64418" y="4641578"/>
            <a:ext cx="2766060" cy="1861699"/>
            <a:chOff x="3364418" y="4641578"/>
            <a:chExt cx="2766060" cy="18616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881" y="4641578"/>
              <a:ext cx="1359134" cy="13591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364418" y="6013529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danh mục, sản phẩm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22197" y="1930531"/>
            <a:ext cx="2766060" cy="1870045"/>
            <a:chOff x="7322197" y="1930531"/>
            <a:chExt cx="2766060" cy="18700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331" y="1930531"/>
              <a:ext cx="1371951" cy="137195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322197" y="3310828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 người dùng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83069" y="1742243"/>
            <a:ext cx="2766060" cy="1813459"/>
            <a:chOff x="2183069" y="1742243"/>
            <a:chExt cx="2766060" cy="181345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570" y="1742243"/>
              <a:ext cx="1359134" cy="135913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183069" y="3065954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Xem doanh số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3366" y="163118"/>
            <a:ext cx="2766060" cy="2045109"/>
            <a:chOff x="4833366" y="163118"/>
            <a:chExt cx="2766060" cy="204510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829" y="163118"/>
              <a:ext cx="1359134" cy="135913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833366" y="1718479"/>
              <a:ext cx="2766060" cy="489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Gửi email xác nhận đơn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355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 Black</vt:lpstr>
      <vt:lpstr>Wingdings</vt:lpstr>
      <vt:lpstr>Office Theme</vt:lpstr>
      <vt:lpstr>Trường Cao Đẳng Công Thương TPHCM Khoa Công nghệ thông tin </vt:lpstr>
      <vt:lpstr>Nội dung </vt:lpstr>
      <vt:lpstr>PowerPoint Presentation</vt:lpstr>
      <vt:lpstr>Lí do chọn đề tài</vt:lpstr>
      <vt:lpstr>Mục tiêu của đề tài</vt:lpstr>
      <vt:lpstr>Công nghệ sử dụng, cách thức hoạt động  </vt:lpstr>
      <vt:lpstr>PowerPoint Presentation</vt:lpstr>
      <vt:lpstr>PowerPoint Presentation</vt:lpstr>
      <vt:lpstr>PowerPoint Presentation</vt:lpstr>
      <vt:lpstr>PowerPoint Presentation</vt:lpstr>
      <vt:lpstr>Tác nhân hệ thống</vt:lpstr>
      <vt:lpstr>Các yêu cầu khác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binh</dc:creator>
  <cp:lastModifiedBy>nguyen thanh binh</cp:lastModifiedBy>
  <cp:revision>65</cp:revision>
  <dcterms:created xsi:type="dcterms:W3CDTF">2022-06-16T13:42:23Z</dcterms:created>
  <dcterms:modified xsi:type="dcterms:W3CDTF">2022-07-09T00:12:55Z</dcterms:modified>
</cp:coreProperties>
</file>