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753600" cy="7315200"/>
  <p:notesSz cx="9753600" cy="7315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44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2E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145" y="1822710"/>
            <a:ext cx="7009308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45127" y="3802606"/>
            <a:ext cx="4863345" cy="101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49776" y="506793"/>
            <a:ext cx="1388109" cy="27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1682496"/>
            <a:ext cx="877824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7315200"/>
                </a:moveTo>
                <a:lnTo>
                  <a:pt x="9753600" y="7315200"/>
                </a:lnTo>
                <a:lnTo>
                  <a:pt x="9753600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4AA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23821" y="7268771"/>
            <a:ext cx="6350" cy="27940"/>
          </a:xfrm>
          <a:custGeom>
            <a:avLst/>
            <a:gdLst/>
            <a:ahLst/>
            <a:cxnLst/>
            <a:rect l="l" t="t" r="r" b="b"/>
            <a:pathLst>
              <a:path w="6350" h="27940">
                <a:moveTo>
                  <a:pt x="0" y="0"/>
                </a:moveTo>
                <a:lnTo>
                  <a:pt x="1728" y="75"/>
                </a:lnTo>
                <a:lnTo>
                  <a:pt x="3267" y="5728"/>
                </a:lnTo>
                <a:lnTo>
                  <a:pt x="4690" y="15483"/>
                </a:lnTo>
                <a:lnTo>
                  <a:pt x="6074" y="27867"/>
                </a:lnTo>
                <a:lnTo>
                  <a:pt x="4140" y="25791"/>
                </a:lnTo>
                <a:lnTo>
                  <a:pt x="2330" y="20706"/>
                </a:lnTo>
                <a:lnTo>
                  <a:pt x="874" y="122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53219" y="6842342"/>
            <a:ext cx="3175" cy="25400"/>
          </a:xfrm>
          <a:custGeom>
            <a:avLst/>
            <a:gdLst/>
            <a:ahLst/>
            <a:cxnLst/>
            <a:rect l="l" t="t" r="r" b="b"/>
            <a:pathLst>
              <a:path w="3175" h="25400">
                <a:moveTo>
                  <a:pt x="0" y="25165"/>
                </a:moveTo>
                <a:lnTo>
                  <a:pt x="1936" y="0"/>
                </a:lnTo>
                <a:lnTo>
                  <a:pt x="2931" y="5043"/>
                </a:lnTo>
                <a:lnTo>
                  <a:pt x="2785" y="11144"/>
                </a:lnTo>
                <a:lnTo>
                  <a:pt x="1731" y="17963"/>
                </a:lnTo>
                <a:lnTo>
                  <a:pt x="0" y="251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85685" y="6061858"/>
            <a:ext cx="2540" cy="14604"/>
          </a:xfrm>
          <a:custGeom>
            <a:avLst/>
            <a:gdLst/>
            <a:ahLst/>
            <a:cxnLst/>
            <a:rect l="l" t="t" r="r" b="b"/>
            <a:pathLst>
              <a:path w="2540" h="14604">
                <a:moveTo>
                  <a:pt x="0" y="3559"/>
                </a:moveTo>
                <a:lnTo>
                  <a:pt x="455" y="0"/>
                </a:lnTo>
                <a:lnTo>
                  <a:pt x="1544" y="8708"/>
                </a:lnTo>
                <a:lnTo>
                  <a:pt x="1949" y="14169"/>
                </a:lnTo>
                <a:lnTo>
                  <a:pt x="1493" y="13436"/>
                </a:lnTo>
                <a:lnTo>
                  <a:pt x="0" y="35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61039" y="4263795"/>
            <a:ext cx="10795" cy="18415"/>
          </a:xfrm>
          <a:custGeom>
            <a:avLst/>
            <a:gdLst/>
            <a:ahLst/>
            <a:cxnLst/>
            <a:rect l="l" t="t" r="r" b="b"/>
            <a:pathLst>
              <a:path w="10795" h="18414">
                <a:moveTo>
                  <a:pt x="0" y="18336"/>
                </a:moveTo>
                <a:lnTo>
                  <a:pt x="3100" y="10897"/>
                </a:lnTo>
                <a:lnTo>
                  <a:pt x="6317" y="3646"/>
                </a:lnTo>
                <a:lnTo>
                  <a:pt x="10582" y="0"/>
                </a:lnTo>
                <a:lnTo>
                  <a:pt x="5492" y="13497"/>
                </a:lnTo>
                <a:lnTo>
                  <a:pt x="2455" y="17740"/>
                </a:lnTo>
                <a:lnTo>
                  <a:pt x="0" y="183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7239" y="5570250"/>
            <a:ext cx="3810" cy="33655"/>
          </a:xfrm>
          <a:custGeom>
            <a:avLst/>
            <a:gdLst/>
            <a:ahLst/>
            <a:cxnLst/>
            <a:rect l="l" t="t" r="r" b="b"/>
            <a:pathLst>
              <a:path w="3809" h="33654">
                <a:moveTo>
                  <a:pt x="0" y="33098"/>
                </a:moveTo>
                <a:lnTo>
                  <a:pt x="311" y="25838"/>
                </a:lnTo>
                <a:lnTo>
                  <a:pt x="895" y="17976"/>
                </a:lnTo>
                <a:lnTo>
                  <a:pt x="1846" y="9401"/>
                </a:lnTo>
                <a:lnTo>
                  <a:pt x="3259" y="0"/>
                </a:lnTo>
                <a:lnTo>
                  <a:pt x="0" y="330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6520" y="3519620"/>
            <a:ext cx="4445" cy="34290"/>
          </a:xfrm>
          <a:custGeom>
            <a:avLst/>
            <a:gdLst/>
            <a:ahLst/>
            <a:cxnLst/>
            <a:rect l="l" t="t" r="r" b="b"/>
            <a:pathLst>
              <a:path w="4445" h="34289">
                <a:moveTo>
                  <a:pt x="0" y="7381"/>
                </a:moveTo>
                <a:lnTo>
                  <a:pt x="857" y="4533"/>
                </a:lnTo>
                <a:lnTo>
                  <a:pt x="1714" y="2193"/>
                </a:lnTo>
                <a:lnTo>
                  <a:pt x="2931" y="0"/>
                </a:lnTo>
                <a:lnTo>
                  <a:pt x="4042" y="10965"/>
                </a:lnTo>
                <a:lnTo>
                  <a:pt x="4252" y="19680"/>
                </a:lnTo>
                <a:lnTo>
                  <a:pt x="3801" y="27011"/>
                </a:lnTo>
                <a:lnTo>
                  <a:pt x="3166" y="31982"/>
                </a:lnTo>
                <a:lnTo>
                  <a:pt x="3166" y="25645"/>
                </a:lnTo>
                <a:lnTo>
                  <a:pt x="2672" y="18635"/>
                </a:lnTo>
                <a:lnTo>
                  <a:pt x="1574" y="12610"/>
                </a:lnTo>
                <a:lnTo>
                  <a:pt x="0" y="7381"/>
                </a:lnTo>
                <a:close/>
              </a:path>
              <a:path w="4445" h="34289">
                <a:moveTo>
                  <a:pt x="2931" y="33824"/>
                </a:moveTo>
                <a:lnTo>
                  <a:pt x="3166" y="25645"/>
                </a:lnTo>
                <a:lnTo>
                  <a:pt x="3166" y="31982"/>
                </a:lnTo>
                <a:lnTo>
                  <a:pt x="2931" y="33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7514" y="3553445"/>
            <a:ext cx="2540" cy="15240"/>
          </a:xfrm>
          <a:custGeom>
            <a:avLst/>
            <a:gdLst/>
            <a:ahLst/>
            <a:cxnLst/>
            <a:rect l="l" t="t" r="r" b="b"/>
            <a:pathLst>
              <a:path w="2540" h="15239">
                <a:moveTo>
                  <a:pt x="0" y="14907"/>
                </a:moveTo>
                <a:lnTo>
                  <a:pt x="582" y="9008"/>
                </a:lnTo>
                <a:lnTo>
                  <a:pt x="1291" y="4460"/>
                </a:lnTo>
                <a:lnTo>
                  <a:pt x="1936" y="0"/>
                </a:lnTo>
                <a:lnTo>
                  <a:pt x="1629" y="4460"/>
                </a:lnTo>
                <a:lnTo>
                  <a:pt x="1058" y="9342"/>
                </a:lnTo>
                <a:lnTo>
                  <a:pt x="0" y="14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32467" y="2844417"/>
            <a:ext cx="5080" cy="36830"/>
          </a:xfrm>
          <a:custGeom>
            <a:avLst/>
            <a:gdLst/>
            <a:ahLst/>
            <a:cxnLst/>
            <a:rect l="l" t="t" r="r" b="b"/>
            <a:pathLst>
              <a:path w="5079" h="36830">
                <a:moveTo>
                  <a:pt x="0" y="13280"/>
                </a:moveTo>
                <a:lnTo>
                  <a:pt x="1661" y="8863"/>
                </a:lnTo>
                <a:lnTo>
                  <a:pt x="3026" y="3792"/>
                </a:lnTo>
                <a:lnTo>
                  <a:pt x="4867" y="0"/>
                </a:lnTo>
                <a:lnTo>
                  <a:pt x="1333" y="36323"/>
                </a:lnTo>
                <a:lnTo>
                  <a:pt x="0" y="13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79662" y="0"/>
            <a:ext cx="5016500" cy="7315200"/>
          </a:xfrm>
          <a:custGeom>
            <a:avLst/>
            <a:gdLst/>
            <a:ahLst/>
            <a:cxnLst/>
            <a:rect l="l" t="t" r="r" b="b"/>
            <a:pathLst>
              <a:path w="5016500" h="7315200">
                <a:moveTo>
                  <a:pt x="5003800" y="6048658"/>
                </a:moveTo>
                <a:lnTo>
                  <a:pt x="5003800" y="5955301"/>
                </a:lnTo>
                <a:lnTo>
                  <a:pt x="5016500" y="5969057"/>
                </a:lnTo>
                <a:lnTo>
                  <a:pt x="5016500" y="6054622"/>
                </a:lnTo>
                <a:lnTo>
                  <a:pt x="5003800" y="6048658"/>
                </a:lnTo>
                <a:close/>
              </a:path>
              <a:path w="5016500" h="7315200">
                <a:moveTo>
                  <a:pt x="5003800" y="6380324"/>
                </a:moveTo>
                <a:lnTo>
                  <a:pt x="5003800" y="6301639"/>
                </a:lnTo>
                <a:lnTo>
                  <a:pt x="5016500" y="6266536"/>
                </a:lnTo>
                <a:lnTo>
                  <a:pt x="5016500" y="6338848"/>
                </a:lnTo>
                <a:lnTo>
                  <a:pt x="5003800" y="6380324"/>
                </a:lnTo>
                <a:close/>
              </a:path>
              <a:path w="5016500" h="7315200">
                <a:moveTo>
                  <a:pt x="4991100" y="5154165"/>
                </a:moveTo>
                <a:lnTo>
                  <a:pt x="4991100" y="5014343"/>
                </a:lnTo>
                <a:lnTo>
                  <a:pt x="5003800" y="4994284"/>
                </a:lnTo>
                <a:lnTo>
                  <a:pt x="5003800" y="5121058"/>
                </a:lnTo>
                <a:lnTo>
                  <a:pt x="4991100" y="5154165"/>
                </a:lnTo>
                <a:close/>
              </a:path>
              <a:path w="5016500" h="7315200">
                <a:moveTo>
                  <a:pt x="4965700" y="4949474"/>
                </a:moveTo>
                <a:lnTo>
                  <a:pt x="4978400" y="4997888"/>
                </a:lnTo>
                <a:lnTo>
                  <a:pt x="4991100" y="5017527"/>
                </a:lnTo>
                <a:lnTo>
                  <a:pt x="4991100" y="5192894"/>
                </a:lnTo>
                <a:lnTo>
                  <a:pt x="5003800" y="5243364"/>
                </a:lnTo>
                <a:lnTo>
                  <a:pt x="4991100" y="5261772"/>
                </a:lnTo>
                <a:lnTo>
                  <a:pt x="4978400" y="5264637"/>
                </a:lnTo>
                <a:lnTo>
                  <a:pt x="4978400" y="5151101"/>
                </a:lnTo>
                <a:lnTo>
                  <a:pt x="4965700" y="4949474"/>
                </a:lnTo>
                <a:close/>
              </a:path>
              <a:path w="5016500" h="7315200">
                <a:moveTo>
                  <a:pt x="4965700" y="6052345"/>
                </a:moveTo>
                <a:lnTo>
                  <a:pt x="4965700" y="5758713"/>
                </a:lnTo>
                <a:lnTo>
                  <a:pt x="4978400" y="5794872"/>
                </a:lnTo>
                <a:lnTo>
                  <a:pt x="4991100" y="5815634"/>
                </a:lnTo>
                <a:lnTo>
                  <a:pt x="5003800" y="5814605"/>
                </a:lnTo>
                <a:lnTo>
                  <a:pt x="5003800" y="5831455"/>
                </a:lnTo>
                <a:lnTo>
                  <a:pt x="4991100" y="5847009"/>
                </a:lnTo>
                <a:lnTo>
                  <a:pt x="4978400" y="5844786"/>
                </a:lnTo>
                <a:lnTo>
                  <a:pt x="4978400" y="6026478"/>
                </a:lnTo>
                <a:lnTo>
                  <a:pt x="4965700" y="6052345"/>
                </a:lnTo>
                <a:close/>
              </a:path>
              <a:path w="5016500" h="7315200">
                <a:moveTo>
                  <a:pt x="4991100" y="6085833"/>
                </a:moveTo>
                <a:lnTo>
                  <a:pt x="4991100" y="5921748"/>
                </a:lnTo>
                <a:lnTo>
                  <a:pt x="5003800" y="5941299"/>
                </a:lnTo>
                <a:lnTo>
                  <a:pt x="5003800" y="6089732"/>
                </a:lnTo>
                <a:lnTo>
                  <a:pt x="4991100" y="6085833"/>
                </a:lnTo>
                <a:close/>
              </a:path>
              <a:path w="5016500" h="7315200">
                <a:moveTo>
                  <a:pt x="4953000" y="6645709"/>
                </a:moveTo>
                <a:lnTo>
                  <a:pt x="4953000" y="6190066"/>
                </a:lnTo>
                <a:lnTo>
                  <a:pt x="4965700" y="6223144"/>
                </a:lnTo>
                <a:lnTo>
                  <a:pt x="4991100" y="6226585"/>
                </a:lnTo>
                <a:lnTo>
                  <a:pt x="5003800" y="6223136"/>
                </a:lnTo>
                <a:lnTo>
                  <a:pt x="5003800" y="6426510"/>
                </a:lnTo>
                <a:lnTo>
                  <a:pt x="4991100" y="6476878"/>
                </a:lnTo>
                <a:lnTo>
                  <a:pt x="4991100" y="6561589"/>
                </a:lnTo>
                <a:lnTo>
                  <a:pt x="4978400" y="6539664"/>
                </a:lnTo>
                <a:lnTo>
                  <a:pt x="4965700" y="6538283"/>
                </a:lnTo>
                <a:lnTo>
                  <a:pt x="4965700" y="6645679"/>
                </a:lnTo>
                <a:lnTo>
                  <a:pt x="4953000" y="6645709"/>
                </a:lnTo>
                <a:close/>
              </a:path>
              <a:path w="5016500" h="7315200">
                <a:moveTo>
                  <a:pt x="4991100" y="6561589"/>
                </a:moveTo>
                <a:lnTo>
                  <a:pt x="4991100" y="6530899"/>
                </a:lnTo>
                <a:lnTo>
                  <a:pt x="5003800" y="6588046"/>
                </a:lnTo>
                <a:lnTo>
                  <a:pt x="4991100" y="6561589"/>
                </a:lnTo>
                <a:close/>
              </a:path>
              <a:path w="5016500" h="7315200">
                <a:moveTo>
                  <a:pt x="4978400" y="4303055"/>
                </a:moveTo>
                <a:lnTo>
                  <a:pt x="4978400" y="4261725"/>
                </a:lnTo>
                <a:lnTo>
                  <a:pt x="4991100" y="4282132"/>
                </a:lnTo>
                <a:lnTo>
                  <a:pt x="4978400" y="4303055"/>
                </a:lnTo>
                <a:close/>
              </a:path>
              <a:path w="5016500" h="7315200">
                <a:moveTo>
                  <a:pt x="4953000" y="4899816"/>
                </a:moveTo>
                <a:lnTo>
                  <a:pt x="4953000" y="4487744"/>
                </a:lnTo>
                <a:lnTo>
                  <a:pt x="4965700" y="4517452"/>
                </a:lnTo>
                <a:lnTo>
                  <a:pt x="4965743" y="4517248"/>
                </a:lnTo>
                <a:lnTo>
                  <a:pt x="4978400" y="4572347"/>
                </a:lnTo>
                <a:lnTo>
                  <a:pt x="4978400" y="4672346"/>
                </a:lnTo>
                <a:lnTo>
                  <a:pt x="4991100" y="4718833"/>
                </a:lnTo>
                <a:lnTo>
                  <a:pt x="4991100" y="4902050"/>
                </a:lnTo>
                <a:lnTo>
                  <a:pt x="4953000" y="4899816"/>
                </a:lnTo>
                <a:close/>
              </a:path>
              <a:path w="5016500" h="7315200">
                <a:moveTo>
                  <a:pt x="4978400" y="6093216"/>
                </a:moveTo>
                <a:lnTo>
                  <a:pt x="4978400" y="5844786"/>
                </a:lnTo>
                <a:lnTo>
                  <a:pt x="4991100" y="5891345"/>
                </a:lnTo>
                <a:lnTo>
                  <a:pt x="4991100" y="6088688"/>
                </a:lnTo>
                <a:lnTo>
                  <a:pt x="4978400" y="6093216"/>
                </a:lnTo>
                <a:close/>
              </a:path>
              <a:path w="5016500" h="7315200">
                <a:moveTo>
                  <a:pt x="4978400" y="7171037"/>
                </a:moveTo>
                <a:lnTo>
                  <a:pt x="4978400" y="7131090"/>
                </a:lnTo>
                <a:lnTo>
                  <a:pt x="4991100" y="7132498"/>
                </a:lnTo>
                <a:lnTo>
                  <a:pt x="4991100" y="7167572"/>
                </a:lnTo>
                <a:lnTo>
                  <a:pt x="4978400" y="7171037"/>
                </a:lnTo>
                <a:close/>
              </a:path>
              <a:path w="5016500" h="7315200">
                <a:moveTo>
                  <a:pt x="4927600" y="314826"/>
                </a:moveTo>
                <a:lnTo>
                  <a:pt x="4927600" y="275002"/>
                </a:lnTo>
                <a:lnTo>
                  <a:pt x="4940300" y="322091"/>
                </a:lnTo>
                <a:lnTo>
                  <a:pt x="4953000" y="365295"/>
                </a:lnTo>
                <a:lnTo>
                  <a:pt x="4965700" y="404598"/>
                </a:lnTo>
                <a:lnTo>
                  <a:pt x="4965700" y="405115"/>
                </a:lnTo>
                <a:lnTo>
                  <a:pt x="4978400" y="462376"/>
                </a:lnTo>
                <a:lnTo>
                  <a:pt x="4978400" y="563465"/>
                </a:lnTo>
                <a:lnTo>
                  <a:pt x="4965700" y="510684"/>
                </a:lnTo>
                <a:lnTo>
                  <a:pt x="4940300" y="391954"/>
                </a:lnTo>
                <a:lnTo>
                  <a:pt x="4940300" y="337077"/>
                </a:lnTo>
                <a:lnTo>
                  <a:pt x="4927600" y="314826"/>
                </a:lnTo>
                <a:close/>
              </a:path>
              <a:path w="5016500" h="7315200">
                <a:moveTo>
                  <a:pt x="4965700" y="1122809"/>
                </a:moveTo>
                <a:lnTo>
                  <a:pt x="4965700" y="1024711"/>
                </a:lnTo>
                <a:lnTo>
                  <a:pt x="4978400" y="1070495"/>
                </a:lnTo>
                <a:lnTo>
                  <a:pt x="4978400" y="1129725"/>
                </a:lnTo>
                <a:lnTo>
                  <a:pt x="4965700" y="1122809"/>
                </a:lnTo>
                <a:close/>
              </a:path>
              <a:path w="5016500" h="7315200">
                <a:moveTo>
                  <a:pt x="4965700" y="1310952"/>
                </a:moveTo>
                <a:lnTo>
                  <a:pt x="4965700" y="1167700"/>
                </a:lnTo>
                <a:lnTo>
                  <a:pt x="4978400" y="1217431"/>
                </a:lnTo>
                <a:lnTo>
                  <a:pt x="4978400" y="1266887"/>
                </a:lnTo>
                <a:lnTo>
                  <a:pt x="4965700" y="1310952"/>
                </a:lnTo>
                <a:close/>
              </a:path>
              <a:path w="5016500" h="7315200">
                <a:moveTo>
                  <a:pt x="4965700" y="2106666"/>
                </a:moveTo>
                <a:lnTo>
                  <a:pt x="4965700" y="1888819"/>
                </a:lnTo>
                <a:lnTo>
                  <a:pt x="4978400" y="1944476"/>
                </a:lnTo>
                <a:lnTo>
                  <a:pt x="4978400" y="2059937"/>
                </a:lnTo>
                <a:lnTo>
                  <a:pt x="4965700" y="2106666"/>
                </a:lnTo>
                <a:close/>
              </a:path>
              <a:path w="5016500" h="7315200">
                <a:moveTo>
                  <a:pt x="4953000" y="3742284"/>
                </a:moveTo>
                <a:lnTo>
                  <a:pt x="4953000" y="3570045"/>
                </a:lnTo>
                <a:lnTo>
                  <a:pt x="4965700" y="3623083"/>
                </a:lnTo>
                <a:lnTo>
                  <a:pt x="4965700" y="3706877"/>
                </a:lnTo>
                <a:lnTo>
                  <a:pt x="4978400" y="3714947"/>
                </a:lnTo>
                <a:lnTo>
                  <a:pt x="4978400" y="3800084"/>
                </a:lnTo>
                <a:lnTo>
                  <a:pt x="4965700" y="3753290"/>
                </a:lnTo>
                <a:lnTo>
                  <a:pt x="4953000" y="3742284"/>
                </a:lnTo>
                <a:close/>
              </a:path>
              <a:path w="5016500" h="7315200">
                <a:moveTo>
                  <a:pt x="4914900" y="7262377"/>
                </a:moveTo>
                <a:lnTo>
                  <a:pt x="4914900" y="3407612"/>
                </a:lnTo>
                <a:lnTo>
                  <a:pt x="4927600" y="3393114"/>
                </a:lnTo>
                <a:lnTo>
                  <a:pt x="4940300" y="3405026"/>
                </a:lnTo>
                <a:lnTo>
                  <a:pt x="4940300" y="3825236"/>
                </a:lnTo>
                <a:lnTo>
                  <a:pt x="4953000" y="3863774"/>
                </a:lnTo>
                <a:lnTo>
                  <a:pt x="4965700" y="3900443"/>
                </a:lnTo>
                <a:lnTo>
                  <a:pt x="4965700" y="3939696"/>
                </a:lnTo>
                <a:lnTo>
                  <a:pt x="4978400" y="3985984"/>
                </a:lnTo>
                <a:lnTo>
                  <a:pt x="4978400" y="4043760"/>
                </a:lnTo>
                <a:lnTo>
                  <a:pt x="4953000" y="4127610"/>
                </a:lnTo>
                <a:lnTo>
                  <a:pt x="4953000" y="4899816"/>
                </a:lnTo>
                <a:lnTo>
                  <a:pt x="4940300" y="4899071"/>
                </a:lnTo>
                <a:lnTo>
                  <a:pt x="4927600" y="4946059"/>
                </a:lnTo>
                <a:lnTo>
                  <a:pt x="4927600" y="7247483"/>
                </a:lnTo>
                <a:lnTo>
                  <a:pt x="4914900" y="7262377"/>
                </a:lnTo>
                <a:close/>
              </a:path>
              <a:path w="5016500" h="7315200">
                <a:moveTo>
                  <a:pt x="4953000" y="4340526"/>
                </a:moveTo>
                <a:lnTo>
                  <a:pt x="4953000" y="4127610"/>
                </a:lnTo>
                <a:lnTo>
                  <a:pt x="4978400" y="4159385"/>
                </a:lnTo>
                <a:lnTo>
                  <a:pt x="4978400" y="4323256"/>
                </a:lnTo>
                <a:lnTo>
                  <a:pt x="4965700" y="4337493"/>
                </a:lnTo>
                <a:lnTo>
                  <a:pt x="4953000" y="4340526"/>
                </a:lnTo>
                <a:close/>
              </a:path>
              <a:path w="5016500" h="7315200">
                <a:moveTo>
                  <a:pt x="4965700" y="4517060"/>
                </a:moveTo>
                <a:lnTo>
                  <a:pt x="4978400" y="4457068"/>
                </a:lnTo>
                <a:lnTo>
                  <a:pt x="4965743" y="4517248"/>
                </a:lnTo>
                <a:lnTo>
                  <a:pt x="4965700" y="4517060"/>
                </a:lnTo>
                <a:close/>
              </a:path>
              <a:path w="5016500" h="7315200">
                <a:moveTo>
                  <a:pt x="4953000" y="5113286"/>
                </a:moveTo>
                <a:lnTo>
                  <a:pt x="4953000" y="5021773"/>
                </a:lnTo>
                <a:lnTo>
                  <a:pt x="4978400" y="5151101"/>
                </a:lnTo>
                <a:lnTo>
                  <a:pt x="4978400" y="5268616"/>
                </a:lnTo>
                <a:lnTo>
                  <a:pt x="4965700" y="5290367"/>
                </a:lnTo>
                <a:lnTo>
                  <a:pt x="4965700" y="5153980"/>
                </a:lnTo>
                <a:lnTo>
                  <a:pt x="4953000" y="5113286"/>
                </a:lnTo>
                <a:close/>
              </a:path>
              <a:path w="5016500" h="7315200">
                <a:moveTo>
                  <a:pt x="4965700" y="5758713"/>
                </a:moveTo>
                <a:lnTo>
                  <a:pt x="4965700" y="5663848"/>
                </a:lnTo>
                <a:lnTo>
                  <a:pt x="4978400" y="5700870"/>
                </a:lnTo>
                <a:lnTo>
                  <a:pt x="4965700" y="5758713"/>
                </a:lnTo>
                <a:close/>
              </a:path>
              <a:path w="5016500" h="7315200">
                <a:moveTo>
                  <a:pt x="4965700" y="7190601"/>
                </a:moveTo>
                <a:lnTo>
                  <a:pt x="4965700" y="6892157"/>
                </a:lnTo>
                <a:lnTo>
                  <a:pt x="4978400" y="6881877"/>
                </a:lnTo>
                <a:lnTo>
                  <a:pt x="4978400" y="7132269"/>
                </a:lnTo>
                <a:lnTo>
                  <a:pt x="4965700" y="7190601"/>
                </a:lnTo>
                <a:close/>
              </a:path>
              <a:path w="5016500" h="7315200">
                <a:moveTo>
                  <a:pt x="4965700" y="7269804"/>
                </a:moveTo>
                <a:lnTo>
                  <a:pt x="4965700" y="7190601"/>
                </a:lnTo>
                <a:lnTo>
                  <a:pt x="4978400" y="7153680"/>
                </a:lnTo>
                <a:lnTo>
                  <a:pt x="4978400" y="7212949"/>
                </a:lnTo>
                <a:lnTo>
                  <a:pt x="4965700" y="7269804"/>
                </a:lnTo>
                <a:close/>
              </a:path>
              <a:path w="5016500" h="7315200">
                <a:moveTo>
                  <a:pt x="4953000" y="344368"/>
                </a:moveTo>
                <a:lnTo>
                  <a:pt x="4953000" y="324991"/>
                </a:lnTo>
                <a:lnTo>
                  <a:pt x="4965700" y="356132"/>
                </a:lnTo>
                <a:lnTo>
                  <a:pt x="4965700" y="364904"/>
                </a:lnTo>
                <a:lnTo>
                  <a:pt x="4953000" y="344368"/>
                </a:lnTo>
                <a:close/>
              </a:path>
              <a:path w="5016500" h="7315200">
                <a:moveTo>
                  <a:pt x="4927600" y="645687"/>
                </a:moveTo>
                <a:lnTo>
                  <a:pt x="4927600" y="412133"/>
                </a:lnTo>
                <a:lnTo>
                  <a:pt x="4940300" y="473367"/>
                </a:lnTo>
                <a:lnTo>
                  <a:pt x="4953000" y="530542"/>
                </a:lnTo>
                <a:lnTo>
                  <a:pt x="4953000" y="579887"/>
                </a:lnTo>
                <a:lnTo>
                  <a:pt x="4965700" y="617631"/>
                </a:lnTo>
                <a:lnTo>
                  <a:pt x="4927600" y="645687"/>
                </a:lnTo>
                <a:close/>
              </a:path>
              <a:path w="5016500" h="7315200">
                <a:moveTo>
                  <a:pt x="4927600" y="1260738"/>
                </a:moveTo>
                <a:lnTo>
                  <a:pt x="4927600" y="816570"/>
                </a:lnTo>
                <a:lnTo>
                  <a:pt x="4940300" y="799061"/>
                </a:lnTo>
                <a:lnTo>
                  <a:pt x="4940300" y="862652"/>
                </a:lnTo>
                <a:lnTo>
                  <a:pt x="4953000" y="911343"/>
                </a:lnTo>
                <a:lnTo>
                  <a:pt x="4953000" y="950804"/>
                </a:lnTo>
                <a:lnTo>
                  <a:pt x="4965700" y="986704"/>
                </a:lnTo>
                <a:lnTo>
                  <a:pt x="4965700" y="1207575"/>
                </a:lnTo>
                <a:lnTo>
                  <a:pt x="4940300" y="1226546"/>
                </a:lnTo>
                <a:lnTo>
                  <a:pt x="4927600" y="1260738"/>
                </a:lnTo>
                <a:close/>
              </a:path>
              <a:path w="5016500" h="7315200">
                <a:moveTo>
                  <a:pt x="4953000" y="1767297"/>
                </a:moveTo>
                <a:lnTo>
                  <a:pt x="4953000" y="1726335"/>
                </a:lnTo>
                <a:lnTo>
                  <a:pt x="4965700" y="1768023"/>
                </a:lnTo>
                <a:lnTo>
                  <a:pt x="4965700" y="1773501"/>
                </a:lnTo>
                <a:lnTo>
                  <a:pt x="4953000" y="1767297"/>
                </a:lnTo>
                <a:close/>
              </a:path>
              <a:path w="5016500" h="7315200">
                <a:moveTo>
                  <a:pt x="4927600" y="2291285"/>
                </a:moveTo>
                <a:lnTo>
                  <a:pt x="4927600" y="1565122"/>
                </a:lnTo>
                <a:lnTo>
                  <a:pt x="4940300" y="1622781"/>
                </a:lnTo>
                <a:lnTo>
                  <a:pt x="4953000" y="1677220"/>
                </a:lnTo>
                <a:lnTo>
                  <a:pt x="4953000" y="1767297"/>
                </a:lnTo>
                <a:lnTo>
                  <a:pt x="4965700" y="1829582"/>
                </a:lnTo>
                <a:lnTo>
                  <a:pt x="4965700" y="2327510"/>
                </a:lnTo>
                <a:lnTo>
                  <a:pt x="4953000" y="2344542"/>
                </a:lnTo>
                <a:lnTo>
                  <a:pt x="4940300" y="2353546"/>
                </a:lnTo>
                <a:lnTo>
                  <a:pt x="4940300" y="2297090"/>
                </a:lnTo>
                <a:lnTo>
                  <a:pt x="4927600" y="2291285"/>
                </a:lnTo>
                <a:close/>
              </a:path>
              <a:path w="5016500" h="7315200">
                <a:moveTo>
                  <a:pt x="4953000" y="3570045"/>
                </a:moveTo>
                <a:lnTo>
                  <a:pt x="4953000" y="3513302"/>
                </a:lnTo>
                <a:lnTo>
                  <a:pt x="4965700" y="3527074"/>
                </a:lnTo>
                <a:lnTo>
                  <a:pt x="4953000" y="3570045"/>
                </a:lnTo>
                <a:close/>
              </a:path>
              <a:path w="5016500" h="7315200">
                <a:moveTo>
                  <a:pt x="4953000" y="5437773"/>
                </a:moveTo>
                <a:lnTo>
                  <a:pt x="4953000" y="5152353"/>
                </a:lnTo>
                <a:lnTo>
                  <a:pt x="4965700" y="5186568"/>
                </a:lnTo>
                <a:lnTo>
                  <a:pt x="4965700" y="5390748"/>
                </a:lnTo>
                <a:lnTo>
                  <a:pt x="4953000" y="5437773"/>
                </a:lnTo>
                <a:close/>
              </a:path>
              <a:path w="5016500" h="7315200">
                <a:moveTo>
                  <a:pt x="4953000" y="6190066"/>
                </a:moveTo>
                <a:lnTo>
                  <a:pt x="4953000" y="5661060"/>
                </a:lnTo>
                <a:lnTo>
                  <a:pt x="4965700" y="5603406"/>
                </a:lnTo>
                <a:lnTo>
                  <a:pt x="4965700" y="6146546"/>
                </a:lnTo>
                <a:lnTo>
                  <a:pt x="4953000" y="6190066"/>
                </a:lnTo>
                <a:close/>
              </a:path>
              <a:path w="5016500" h="7315200">
                <a:moveTo>
                  <a:pt x="4940300" y="7232588"/>
                </a:moveTo>
                <a:lnTo>
                  <a:pt x="4940300" y="6736106"/>
                </a:lnTo>
                <a:lnTo>
                  <a:pt x="4953000" y="6748878"/>
                </a:lnTo>
                <a:lnTo>
                  <a:pt x="4953000" y="6758332"/>
                </a:lnTo>
                <a:lnTo>
                  <a:pt x="4965700" y="6770636"/>
                </a:lnTo>
                <a:lnTo>
                  <a:pt x="4965700" y="7263031"/>
                </a:lnTo>
                <a:lnTo>
                  <a:pt x="4953000" y="7232532"/>
                </a:lnTo>
                <a:lnTo>
                  <a:pt x="4940300" y="7232588"/>
                </a:lnTo>
                <a:close/>
              </a:path>
              <a:path w="5016500" h="7315200">
                <a:moveTo>
                  <a:pt x="4953000" y="7315199"/>
                </a:moveTo>
                <a:lnTo>
                  <a:pt x="4953000" y="7295052"/>
                </a:lnTo>
                <a:lnTo>
                  <a:pt x="4965700" y="7288926"/>
                </a:lnTo>
                <a:lnTo>
                  <a:pt x="4965700" y="7315199"/>
                </a:lnTo>
                <a:lnTo>
                  <a:pt x="4953000" y="7315199"/>
                </a:lnTo>
                <a:close/>
              </a:path>
              <a:path w="5016500" h="7315200">
                <a:moveTo>
                  <a:pt x="0" y="55337"/>
                </a:moveTo>
                <a:lnTo>
                  <a:pt x="0" y="0"/>
                </a:lnTo>
                <a:lnTo>
                  <a:pt x="4953000" y="0"/>
                </a:lnTo>
                <a:lnTo>
                  <a:pt x="4953000" y="89766"/>
                </a:lnTo>
                <a:lnTo>
                  <a:pt x="4940300" y="95031"/>
                </a:lnTo>
                <a:lnTo>
                  <a:pt x="4940300" y="108962"/>
                </a:lnTo>
                <a:lnTo>
                  <a:pt x="4927600" y="111430"/>
                </a:lnTo>
                <a:lnTo>
                  <a:pt x="4927600" y="314826"/>
                </a:lnTo>
                <a:lnTo>
                  <a:pt x="4914900" y="292575"/>
                </a:lnTo>
                <a:lnTo>
                  <a:pt x="4914900" y="7315199"/>
                </a:lnTo>
                <a:lnTo>
                  <a:pt x="101600" y="7315199"/>
                </a:lnTo>
                <a:lnTo>
                  <a:pt x="101600" y="2942186"/>
                </a:lnTo>
                <a:lnTo>
                  <a:pt x="88900" y="2927833"/>
                </a:lnTo>
                <a:lnTo>
                  <a:pt x="76200" y="2910181"/>
                </a:lnTo>
                <a:lnTo>
                  <a:pt x="76200" y="1546317"/>
                </a:lnTo>
                <a:lnTo>
                  <a:pt x="63500" y="1476460"/>
                </a:lnTo>
                <a:lnTo>
                  <a:pt x="63500" y="181033"/>
                </a:lnTo>
                <a:lnTo>
                  <a:pt x="50800" y="152167"/>
                </a:lnTo>
                <a:lnTo>
                  <a:pt x="38100" y="126383"/>
                </a:lnTo>
                <a:lnTo>
                  <a:pt x="25400" y="101962"/>
                </a:lnTo>
                <a:lnTo>
                  <a:pt x="25400" y="89681"/>
                </a:lnTo>
                <a:lnTo>
                  <a:pt x="12700" y="83455"/>
                </a:lnTo>
                <a:lnTo>
                  <a:pt x="12700" y="57211"/>
                </a:lnTo>
                <a:lnTo>
                  <a:pt x="0" y="55337"/>
                </a:lnTo>
                <a:close/>
              </a:path>
              <a:path w="5016500" h="7315200">
                <a:moveTo>
                  <a:pt x="4914900" y="2366010"/>
                </a:moveTo>
                <a:lnTo>
                  <a:pt x="4914900" y="1379235"/>
                </a:lnTo>
                <a:lnTo>
                  <a:pt x="4927600" y="1397130"/>
                </a:lnTo>
                <a:lnTo>
                  <a:pt x="4940300" y="1401119"/>
                </a:lnTo>
                <a:lnTo>
                  <a:pt x="4953000" y="1405899"/>
                </a:lnTo>
                <a:lnTo>
                  <a:pt x="4953000" y="1426172"/>
                </a:lnTo>
                <a:lnTo>
                  <a:pt x="4940300" y="1436289"/>
                </a:lnTo>
                <a:lnTo>
                  <a:pt x="4940300" y="1433012"/>
                </a:lnTo>
                <a:lnTo>
                  <a:pt x="4927600" y="1418232"/>
                </a:lnTo>
                <a:lnTo>
                  <a:pt x="4927600" y="2312402"/>
                </a:lnTo>
                <a:lnTo>
                  <a:pt x="4914900" y="2366010"/>
                </a:lnTo>
                <a:close/>
              </a:path>
              <a:path w="5016500" h="7315200">
                <a:moveTo>
                  <a:pt x="4914900" y="3407612"/>
                </a:moveTo>
                <a:lnTo>
                  <a:pt x="4914900" y="2366010"/>
                </a:lnTo>
                <a:lnTo>
                  <a:pt x="4927600" y="2401574"/>
                </a:lnTo>
                <a:lnTo>
                  <a:pt x="4927600" y="2425866"/>
                </a:lnTo>
                <a:lnTo>
                  <a:pt x="4940300" y="2445654"/>
                </a:lnTo>
                <a:lnTo>
                  <a:pt x="4953000" y="2467708"/>
                </a:lnTo>
                <a:lnTo>
                  <a:pt x="4953000" y="2896680"/>
                </a:lnTo>
                <a:lnTo>
                  <a:pt x="4940300" y="2941245"/>
                </a:lnTo>
                <a:lnTo>
                  <a:pt x="4940300" y="3315519"/>
                </a:lnTo>
                <a:lnTo>
                  <a:pt x="4927600" y="3363940"/>
                </a:lnTo>
                <a:lnTo>
                  <a:pt x="4914900" y="3407612"/>
                </a:lnTo>
                <a:close/>
              </a:path>
              <a:path w="5016500" h="7315200">
                <a:moveTo>
                  <a:pt x="4940300" y="3724749"/>
                </a:moveTo>
                <a:lnTo>
                  <a:pt x="4940300" y="3478147"/>
                </a:lnTo>
                <a:lnTo>
                  <a:pt x="4953000" y="3498923"/>
                </a:lnTo>
                <a:lnTo>
                  <a:pt x="4953000" y="3741344"/>
                </a:lnTo>
                <a:lnTo>
                  <a:pt x="4940300" y="3724749"/>
                </a:lnTo>
                <a:close/>
              </a:path>
              <a:path w="5016500" h="7315200">
                <a:moveTo>
                  <a:pt x="4927600" y="7247483"/>
                </a:moveTo>
                <a:lnTo>
                  <a:pt x="4927600" y="5160371"/>
                </a:lnTo>
                <a:lnTo>
                  <a:pt x="4940300" y="5143521"/>
                </a:lnTo>
                <a:lnTo>
                  <a:pt x="4953000" y="5139427"/>
                </a:lnTo>
                <a:lnTo>
                  <a:pt x="4953000" y="5482344"/>
                </a:lnTo>
                <a:lnTo>
                  <a:pt x="4940300" y="5524206"/>
                </a:lnTo>
                <a:lnTo>
                  <a:pt x="4940300" y="7232588"/>
                </a:lnTo>
                <a:lnTo>
                  <a:pt x="4927600" y="7247483"/>
                </a:lnTo>
                <a:close/>
              </a:path>
              <a:path w="5016500" h="7315200">
                <a:moveTo>
                  <a:pt x="4945682" y="5540692"/>
                </a:moveTo>
                <a:lnTo>
                  <a:pt x="4953000" y="5551421"/>
                </a:lnTo>
                <a:lnTo>
                  <a:pt x="4953000" y="5563101"/>
                </a:lnTo>
                <a:lnTo>
                  <a:pt x="4945682" y="5540692"/>
                </a:lnTo>
                <a:close/>
              </a:path>
              <a:path w="5016500" h="7315200">
                <a:moveTo>
                  <a:pt x="4940300" y="6675935"/>
                </a:moveTo>
                <a:lnTo>
                  <a:pt x="4940300" y="5611461"/>
                </a:lnTo>
                <a:lnTo>
                  <a:pt x="4953000" y="5641187"/>
                </a:lnTo>
                <a:lnTo>
                  <a:pt x="4953000" y="6652114"/>
                </a:lnTo>
                <a:lnTo>
                  <a:pt x="4940300" y="6675935"/>
                </a:lnTo>
                <a:close/>
              </a:path>
              <a:path w="5016500" h="7315200">
                <a:moveTo>
                  <a:pt x="4940300" y="5532798"/>
                </a:moveTo>
                <a:lnTo>
                  <a:pt x="4940300" y="5524206"/>
                </a:lnTo>
                <a:lnTo>
                  <a:pt x="4945682" y="5540692"/>
                </a:lnTo>
                <a:lnTo>
                  <a:pt x="4940300" y="5532798"/>
                </a:lnTo>
                <a:close/>
              </a:path>
              <a:path w="5016500" h="7315200">
                <a:moveTo>
                  <a:pt x="4927600" y="5160371"/>
                </a:moveTo>
                <a:lnTo>
                  <a:pt x="4927600" y="4991086"/>
                </a:lnTo>
                <a:lnTo>
                  <a:pt x="4940300" y="5034592"/>
                </a:lnTo>
                <a:lnTo>
                  <a:pt x="4940300" y="5118795"/>
                </a:lnTo>
                <a:lnTo>
                  <a:pt x="4927600" y="5160371"/>
                </a:lnTo>
                <a:close/>
              </a:path>
              <a:path w="5016500" h="7315200">
                <a:moveTo>
                  <a:pt x="4914900" y="1332732"/>
                </a:moveTo>
                <a:lnTo>
                  <a:pt x="4914900" y="292575"/>
                </a:lnTo>
                <a:lnTo>
                  <a:pt x="4927600" y="350612"/>
                </a:lnTo>
                <a:lnTo>
                  <a:pt x="4927600" y="1299638"/>
                </a:lnTo>
                <a:lnTo>
                  <a:pt x="4914900" y="1332732"/>
                </a:lnTo>
                <a:close/>
              </a:path>
              <a:path w="5016500" h="7315200">
                <a:moveTo>
                  <a:pt x="25400" y="3220000"/>
                </a:moveTo>
                <a:lnTo>
                  <a:pt x="25400" y="3166072"/>
                </a:lnTo>
                <a:lnTo>
                  <a:pt x="38100" y="3142269"/>
                </a:lnTo>
                <a:lnTo>
                  <a:pt x="50800" y="3099287"/>
                </a:lnTo>
                <a:lnTo>
                  <a:pt x="76200" y="2990552"/>
                </a:lnTo>
                <a:lnTo>
                  <a:pt x="101600" y="2942186"/>
                </a:lnTo>
                <a:lnTo>
                  <a:pt x="101600" y="7157575"/>
                </a:lnTo>
                <a:lnTo>
                  <a:pt x="88900" y="7068894"/>
                </a:lnTo>
                <a:lnTo>
                  <a:pt x="88900" y="3914766"/>
                </a:lnTo>
                <a:lnTo>
                  <a:pt x="76200" y="3892494"/>
                </a:lnTo>
                <a:lnTo>
                  <a:pt x="76200" y="3632588"/>
                </a:lnTo>
                <a:lnTo>
                  <a:pt x="63500" y="3595858"/>
                </a:lnTo>
                <a:lnTo>
                  <a:pt x="50800" y="3552099"/>
                </a:lnTo>
                <a:lnTo>
                  <a:pt x="50800" y="3502705"/>
                </a:lnTo>
                <a:lnTo>
                  <a:pt x="38100" y="3449070"/>
                </a:lnTo>
                <a:lnTo>
                  <a:pt x="38100" y="3276658"/>
                </a:lnTo>
                <a:lnTo>
                  <a:pt x="25400" y="3220000"/>
                </a:lnTo>
                <a:close/>
              </a:path>
              <a:path w="5016500" h="7315200">
                <a:moveTo>
                  <a:pt x="38100" y="7315199"/>
                </a:moveTo>
                <a:lnTo>
                  <a:pt x="38100" y="7286623"/>
                </a:lnTo>
                <a:lnTo>
                  <a:pt x="50800" y="7254206"/>
                </a:lnTo>
                <a:lnTo>
                  <a:pt x="50800" y="7226550"/>
                </a:lnTo>
                <a:lnTo>
                  <a:pt x="63500" y="7223438"/>
                </a:lnTo>
                <a:lnTo>
                  <a:pt x="76200" y="7222221"/>
                </a:lnTo>
                <a:lnTo>
                  <a:pt x="76200" y="7218963"/>
                </a:lnTo>
                <a:lnTo>
                  <a:pt x="88900" y="7209727"/>
                </a:lnTo>
                <a:lnTo>
                  <a:pt x="88900" y="7190577"/>
                </a:lnTo>
                <a:lnTo>
                  <a:pt x="101600" y="7157575"/>
                </a:lnTo>
                <a:lnTo>
                  <a:pt x="101600" y="7315199"/>
                </a:lnTo>
                <a:lnTo>
                  <a:pt x="38100" y="7315199"/>
                </a:lnTo>
                <a:close/>
              </a:path>
              <a:path w="5016500" h="7315200">
                <a:moveTo>
                  <a:pt x="76200" y="4500687"/>
                </a:moveTo>
                <a:lnTo>
                  <a:pt x="76200" y="3942330"/>
                </a:lnTo>
                <a:lnTo>
                  <a:pt x="88900" y="3914766"/>
                </a:lnTo>
                <a:lnTo>
                  <a:pt x="88900" y="4548039"/>
                </a:lnTo>
                <a:lnTo>
                  <a:pt x="76200" y="4500687"/>
                </a:lnTo>
                <a:close/>
              </a:path>
              <a:path w="5016500" h="7315200">
                <a:moveTo>
                  <a:pt x="63500" y="6047395"/>
                </a:moveTo>
                <a:lnTo>
                  <a:pt x="63500" y="5890035"/>
                </a:lnTo>
                <a:lnTo>
                  <a:pt x="76200" y="5840329"/>
                </a:lnTo>
                <a:lnTo>
                  <a:pt x="76200" y="4755124"/>
                </a:lnTo>
                <a:lnTo>
                  <a:pt x="88900" y="4700068"/>
                </a:lnTo>
                <a:lnTo>
                  <a:pt x="88900" y="6123928"/>
                </a:lnTo>
                <a:lnTo>
                  <a:pt x="76200" y="6082567"/>
                </a:lnTo>
                <a:lnTo>
                  <a:pt x="76200" y="4797517"/>
                </a:lnTo>
                <a:lnTo>
                  <a:pt x="63500" y="4812896"/>
                </a:lnTo>
                <a:lnTo>
                  <a:pt x="63500" y="6047395"/>
                </a:lnTo>
                <a:close/>
              </a:path>
              <a:path w="5016500" h="7315200">
                <a:moveTo>
                  <a:pt x="63500" y="6147262"/>
                </a:moveTo>
                <a:lnTo>
                  <a:pt x="88900" y="6123928"/>
                </a:lnTo>
                <a:lnTo>
                  <a:pt x="88900" y="6259184"/>
                </a:lnTo>
                <a:lnTo>
                  <a:pt x="63500" y="6147262"/>
                </a:lnTo>
                <a:close/>
              </a:path>
              <a:path w="5016500" h="7315200">
                <a:moveTo>
                  <a:pt x="63500" y="6735346"/>
                </a:moveTo>
                <a:lnTo>
                  <a:pt x="63500" y="6526631"/>
                </a:lnTo>
                <a:lnTo>
                  <a:pt x="76200" y="6481431"/>
                </a:lnTo>
                <a:lnTo>
                  <a:pt x="76200" y="6437499"/>
                </a:lnTo>
                <a:lnTo>
                  <a:pt x="88900" y="6394071"/>
                </a:lnTo>
                <a:lnTo>
                  <a:pt x="88900" y="6709353"/>
                </a:lnTo>
                <a:lnTo>
                  <a:pt x="63500" y="6735346"/>
                </a:lnTo>
                <a:close/>
              </a:path>
              <a:path w="5016500" h="7315200">
                <a:moveTo>
                  <a:pt x="76200" y="6933340"/>
                </a:moveTo>
                <a:lnTo>
                  <a:pt x="76200" y="6926076"/>
                </a:lnTo>
                <a:lnTo>
                  <a:pt x="88900" y="6915125"/>
                </a:lnTo>
                <a:lnTo>
                  <a:pt x="88900" y="6944231"/>
                </a:lnTo>
                <a:lnTo>
                  <a:pt x="76200" y="6933340"/>
                </a:lnTo>
                <a:close/>
              </a:path>
              <a:path w="5016500" h="7315200">
                <a:moveTo>
                  <a:pt x="76200" y="6980213"/>
                </a:moveTo>
                <a:lnTo>
                  <a:pt x="88900" y="6978034"/>
                </a:lnTo>
                <a:lnTo>
                  <a:pt x="88900" y="7068894"/>
                </a:lnTo>
                <a:lnTo>
                  <a:pt x="76200" y="6980213"/>
                </a:lnTo>
                <a:close/>
              </a:path>
              <a:path w="5016500" h="7315200">
                <a:moveTo>
                  <a:pt x="63500" y="1631766"/>
                </a:moveTo>
                <a:lnTo>
                  <a:pt x="63500" y="1561287"/>
                </a:lnTo>
                <a:lnTo>
                  <a:pt x="76200" y="1546317"/>
                </a:lnTo>
                <a:lnTo>
                  <a:pt x="76200" y="1665263"/>
                </a:lnTo>
                <a:lnTo>
                  <a:pt x="63500" y="1631766"/>
                </a:lnTo>
                <a:close/>
              </a:path>
              <a:path w="5016500" h="7315200">
                <a:moveTo>
                  <a:pt x="50800" y="1731835"/>
                </a:moveTo>
                <a:lnTo>
                  <a:pt x="50800" y="1676879"/>
                </a:lnTo>
                <a:lnTo>
                  <a:pt x="76200" y="1718913"/>
                </a:lnTo>
                <a:lnTo>
                  <a:pt x="76200" y="1817642"/>
                </a:lnTo>
                <a:lnTo>
                  <a:pt x="63500" y="1786878"/>
                </a:lnTo>
                <a:lnTo>
                  <a:pt x="63500" y="1763388"/>
                </a:lnTo>
                <a:lnTo>
                  <a:pt x="50800" y="1731835"/>
                </a:lnTo>
                <a:close/>
              </a:path>
              <a:path w="5016500" h="7315200">
                <a:moveTo>
                  <a:pt x="50800" y="2013268"/>
                </a:moveTo>
                <a:lnTo>
                  <a:pt x="63500" y="1985219"/>
                </a:lnTo>
                <a:lnTo>
                  <a:pt x="76200" y="1932749"/>
                </a:lnTo>
                <a:lnTo>
                  <a:pt x="76200" y="2057806"/>
                </a:lnTo>
                <a:lnTo>
                  <a:pt x="63500" y="2029800"/>
                </a:lnTo>
                <a:lnTo>
                  <a:pt x="50800" y="2013268"/>
                </a:lnTo>
                <a:close/>
              </a:path>
              <a:path w="5016500" h="7315200">
                <a:moveTo>
                  <a:pt x="63500" y="2326900"/>
                </a:moveTo>
                <a:lnTo>
                  <a:pt x="63500" y="2130076"/>
                </a:lnTo>
                <a:lnTo>
                  <a:pt x="76200" y="2135991"/>
                </a:lnTo>
                <a:lnTo>
                  <a:pt x="76200" y="2370542"/>
                </a:lnTo>
                <a:lnTo>
                  <a:pt x="63500" y="2326900"/>
                </a:lnTo>
                <a:close/>
              </a:path>
              <a:path w="5016500" h="7315200">
                <a:moveTo>
                  <a:pt x="50800" y="2731362"/>
                </a:moveTo>
                <a:lnTo>
                  <a:pt x="50800" y="2461926"/>
                </a:lnTo>
                <a:lnTo>
                  <a:pt x="63500" y="2459616"/>
                </a:lnTo>
                <a:lnTo>
                  <a:pt x="76200" y="2414114"/>
                </a:lnTo>
                <a:lnTo>
                  <a:pt x="76200" y="2890660"/>
                </a:lnTo>
                <a:lnTo>
                  <a:pt x="63500" y="2870701"/>
                </a:lnTo>
                <a:lnTo>
                  <a:pt x="63500" y="2762210"/>
                </a:lnTo>
                <a:lnTo>
                  <a:pt x="50800" y="2731362"/>
                </a:lnTo>
                <a:close/>
              </a:path>
              <a:path w="5016500" h="7315200">
                <a:moveTo>
                  <a:pt x="63500" y="3851314"/>
                </a:moveTo>
                <a:lnTo>
                  <a:pt x="63500" y="3688970"/>
                </a:lnTo>
                <a:lnTo>
                  <a:pt x="76200" y="3676890"/>
                </a:lnTo>
                <a:lnTo>
                  <a:pt x="76200" y="3892494"/>
                </a:lnTo>
                <a:lnTo>
                  <a:pt x="63500" y="3851314"/>
                </a:lnTo>
                <a:close/>
              </a:path>
              <a:path w="5016500" h="7315200">
                <a:moveTo>
                  <a:pt x="63500" y="4409067"/>
                </a:moveTo>
                <a:lnTo>
                  <a:pt x="63500" y="3948135"/>
                </a:lnTo>
                <a:lnTo>
                  <a:pt x="76200" y="3953945"/>
                </a:lnTo>
                <a:lnTo>
                  <a:pt x="76200" y="4454468"/>
                </a:lnTo>
                <a:lnTo>
                  <a:pt x="63500" y="4409067"/>
                </a:lnTo>
                <a:close/>
              </a:path>
              <a:path w="5016500" h="7315200">
                <a:moveTo>
                  <a:pt x="12700" y="1044023"/>
                </a:moveTo>
                <a:lnTo>
                  <a:pt x="12700" y="779093"/>
                </a:lnTo>
                <a:lnTo>
                  <a:pt x="25400" y="790186"/>
                </a:lnTo>
                <a:lnTo>
                  <a:pt x="25400" y="244192"/>
                </a:lnTo>
                <a:lnTo>
                  <a:pt x="63500" y="214697"/>
                </a:lnTo>
                <a:lnTo>
                  <a:pt x="63500" y="1431335"/>
                </a:lnTo>
                <a:lnTo>
                  <a:pt x="50800" y="1392485"/>
                </a:lnTo>
                <a:lnTo>
                  <a:pt x="50800" y="1356997"/>
                </a:lnTo>
                <a:lnTo>
                  <a:pt x="38100" y="1300889"/>
                </a:lnTo>
                <a:lnTo>
                  <a:pt x="38100" y="1066129"/>
                </a:lnTo>
                <a:lnTo>
                  <a:pt x="25400" y="1065666"/>
                </a:lnTo>
                <a:lnTo>
                  <a:pt x="12700" y="1044023"/>
                </a:lnTo>
                <a:close/>
              </a:path>
              <a:path w="5016500" h="7315200">
                <a:moveTo>
                  <a:pt x="50800" y="2175585"/>
                </a:moveTo>
                <a:lnTo>
                  <a:pt x="63500" y="2111691"/>
                </a:lnTo>
                <a:lnTo>
                  <a:pt x="63500" y="2231420"/>
                </a:lnTo>
                <a:lnTo>
                  <a:pt x="50800" y="2175585"/>
                </a:lnTo>
                <a:close/>
              </a:path>
              <a:path w="5016500" h="7315200">
                <a:moveTo>
                  <a:pt x="50800" y="3680687"/>
                </a:moveTo>
                <a:lnTo>
                  <a:pt x="50800" y="3660887"/>
                </a:lnTo>
                <a:lnTo>
                  <a:pt x="63500" y="3680517"/>
                </a:lnTo>
                <a:lnTo>
                  <a:pt x="63500" y="3797863"/>
                </a:lnTo>
                <a:lnTo>
                  <a:pt x="50800" y="3680687"/>
                </a:lnTo>
                <a:close/>
              </a:path>
              <a:path w="5016500" h="7315200">
                <a:moveTo>
                  <a:pt x="50800" y="4319450"/>
                </a:moveTo>
                <a:lnTo>
                  <a:pt x="50800" y="3984988"/>
                </a:lnTo>
                <a:lnTo>
                  <a:pt x="63500" y="4005707"/>
                </a:lnTo>
                <a:lnTo>
                  <a:pt x="63500" y="4364166"/>
                </a:lnTo>
                <a:lnTo>
                  <a:pt x="50800" y="4319450"/>
                </a:lnTo>
                <a:close/>
              </a:path>
              <a:path w="5016500" h="7315200">
                <a:moveTo>
                  <a:pt x="25400" y="1341450"/>
                </a:moveTo>
                <a:lnTo>
                  <a:pt x="50800" y="1356997"/>
                </a:lnTo>
                <a:lnTo>
                  <a:pt x="50800" y="1392485"/>
                </a:lnTo>
                <a:lnTo>
                  <a:pt x="25400" y="1341450"/>
                </a:lnTo>
                <a:close/>
              </a:path>
              <a:path w="5016500" h="7315200">
                <a:moveTo>
                  <a:pt x="0" y="2317917"/>
                </a:moveTo>
                <a:lnTo>
                  <a:pt x="0" y="2279304"/>
                </a:lnTo>
                <a:lnTo>
                  <a:pt x="12700" y="2310448"/>
                </a:lnTo>
                <a:lnTo>
                  <a:pt x="25400" y="2299774"/>
                </a:lnTo>
                <a:lnTo>
                  <a:pt x="38100" y="2273646"/>
                </a:lnTo>
                <a:lnTo>
                  <a:pt x="50800" y="2258425"/>
                </a:lnTo>
                <a:lnTo>
                  <a:pt x="50800" y="2946585"/>
                </a:lnTo>
                <a:lnTo>
                  <a:pt x="38100" y="2942640"/>
                </a:lnTo>
                <a:lnTo>
                  <a:pt x="38100" y="2459382"/>
                </a:lnTo>
                <a:lnTo>
                  <a:pt x="25400" y="2409693"/>
                </a:lnTo>
                <a:lnTo>
                  <a:pt x="12700" y="2361959"/>
                </a:lnTo>
                <a:lnTo>
                  <a:pt x="0" y="2317917"/>
                </a:lnTo>
                <a:close/>
              </a:path>
              <a:path w="5016500" h="7315200">
                <a:moveTo>
                  <a:pt x="38100" y="4183238"/>
                </a:moveTo>
                <a:lnTo>
                  <a:pt x="38100" y="4087545"/>
                </a:lnTo>
                <a:lnTo>
                  <a:pt x="50800" y="4037282"/>
                </a:lnTo>
                <a:lnTo>
                  <a:pt x="50800" y="4229302"/>
                </a:lnTo>
                <a:lnTo>
                  <a:pt x="38100" y="4183238"/>
                </a:lnTo>
                <a:close/>
              </a:path>
              <a:path w="5016500" h="7315200">
                <a:moveTo>
                  <a:pt x="25400" y="1174894"/>
                </a:moveTo>
                <a:lnTo>
                  <a:pt x="25400" y="1081494"/>
                </a:lnTo>
                <a:lnTo>
                  <a:pt x="38100" y="1066129"/>
                </a:lnTo>
                <a:lnTo>
                  <a:pt x="38100" y="1237639"/>
                </a:lnTo>
                <a:lnTo>
                  <a:pt x="25400" y="1174894"/>
                </a:lnTo>
                <a:close/>
              </a:path>
              <a:path w="5016500" h="7315200">
                <a:moveTo>
                  <a:pt x="25400" y="2654056"/>
                </a:moveTo>
                <a:lnTo>
                  <a:pt x="25400" y="2605609"/>
                </a:lnTo>
                <a:lnTo>
                  <a:pt x="38100" y="2616012"/>
                </a:lnTo>
                <a:lnTo>
                  <a:pt x="38100" y="2668871"/>
                </a:lnTo>
                <a:lnTo>
                  <a:pt x="25400" y="2654056"/>
                </a:lnTo>
                <a:close/>
              </a:path>
              <a:path w="5016500" h="7315200">
                <a:moveTo>
                  <a:pt x="25400" y="2825790"/>
                </a:moveTo>
                <a:lnTo>
                  <a:pt x="25400" y="2690993"/>
                </a:lnTo>
                <a:lnTo>
                  <a:pt x="38100" y="2668871"/>
                </a:lnTo>
                <a:lnTo>
                  <a:pt x="38100" y="2828943"/>
                </a:lnTo>
                <a:lnTo>
                  <a:pt x="25400" y="2825790"/>
                </a:lnTo>
                <a:close/>
              </a:path>
              <a:path w="5016500" h="7315200">
                <a:moveTo>
                  <a:pt x="25400" y="2828013"/>
                </a:moveTo>
                <a:lnTo>
                  <a:pt x="25400" y="2825790"/>
                </a:lnTo>
                <a:lnTo>
                  <a:pt x="38100" y="2828943"/>
                </a:lnTo>
                <a:lnTo>
                  <a:pt x="25400" y="2828013"/>
                </a:lnTo>
                <a:close/>
              </a:path>
              <a:path w="5016500" h="7315200">
                <a:moveTo>
                  <a:pt x="12700" y="2920726"/>
                </a:moveTo>
                <a:lnTo>
                  <a:pt x="12700" y="2775970"/>
                </a:lnTo>
                <a:lnTo>
                  <a:pt x="25400" y="2751805"/>
                </a:lnTo>
                <a:lnTo>
                  <a:pt x="25400" y="2828013"/>
                </a:lnTo>
                <a:lnTo>
                  <a:pt x="38100" y="2828943"/>
                </a:lnTo>
                <a:lnTo>
                  <a:pt x="38100" y="2942640"/>
                </a:lnTo>
                <a:lnTo>
                  <a:pt x="25400" y="2927738"/>
                </a:lnTo>
                <a:lnTo>
                  <a:pt x="12700" y="2920726"/>
                </a:lnTo>
                <a:close/>
              </a:path>
              <a:path w="5016500" h="7315200">
                <a:moveTo>
                  <a:pt x="12700" y="699187"/>
                </a:moveTo>
                <a:lnTo>
                  <a:pt x="12700" y="497255"/>
                </a:lnTo>
                <a:lnTo>
                  <a:pt x="25400" y="446600"/>
                </a:lnTo>
                <a:lnTo>
                  <a:pt x="25400" y="749349"/>
                </a:lnTo>
                <a:lnTo>
                  <a:pt x="12700" y="6991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9239" y="3443849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037" y="697"/>
                </a:lnTo>
                <a:lnTo>
                  <a:pt x="1820" y="1554"/>
                </a:lnTo>
                <a:lnTo>
                  <a:pt x="1174" y="1554"/>
                </a:lnTo>
                <a:lnTo>
                  <a:pt x="582" y="8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26605" y="2257394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857"/>
                </a:moveTo>
                <a:lnTo>
                  <a:pt x="158" y="145"/>
                </a:lnTo>
                <a:lnTo>
                  <a:pt x="211" y="0"/>
                </a:lnTo>
                <a:lnTo>
                  <a:pt x="412" y="755"/>
                </a:lnTo>
                <a:lnTo>
                  <a:pt x="0" y="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24922" y="2858496"/>
            <a:ext cx="7620" cy="32384"/>
          </a:xfrm>
          <a:custGeom>
            <a:avLst/>
            <a:gdLst/>
            <a:ahLst/>
            <a:cxnLst/>
            <a:rect l="l" t="t" r="r" b="b"/>
            <a:pathLst>
              <a:path w="7619" h="32385">
                <a:moveTo>
                  <a:pt x="0" y="0"/>
                </a:moveTo>
                <a:lnTo>
                  <a:pt x="2412" y="3690"/>
                </a:lnTo>
                <a:lnTo>
                  <a:pt x="7619" y="12074"/>
                </a:lnTo>
                <a:lnTo>
                  <a:pt x="6148" y="18772"/>
                </a:lnTo>
                <a:lnTo>
                  <a:pt x="4349" y="25397"/>
                </a:lnTo>
                <a:lnTo>
                  <a:pt x="2158" y="32357"/>
                </a:lnTo>
                <a:lnTo>
                  <a:pt x="1957" y="25877"/>
                </a:lnTo>
                <a:lnTo>
                  <a:pt x="1015" y="23247"/>
                </a:lnTo>
                <a:lnTo>
                  <a:pt x="423" y="18307"/>
                </a:lnTo>
                <a:lnTo>
                  <a:pt x="211" y="6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31663" y="2973178"/>
            <a:ext cx="27305" cy="45720"/>
          </a:xfrm>
          <a:custGeom>
            <a:avLst/>
            <a:gdLst/>
            <a:ahLst/>
            <a:cxnLst/>
            <a:rect l="l" t="t" r="r" b="b"/>
            <a:pathLst>
              <a:path w="27304" h="45719">
                <a:moveTo>
                  <a:pt x="0" y="16621"/>
                </a:moveTo>
                <a:lnTo>
                  <a:pt x="27080" y="0"/>
                </a:lnTo>
                <a:lnTo>
                  <a:pt x="26987" y="33780"/>
                </a:lnTo>
                <a:lnTo>
                  <a:pt x="18433" y="45306"/>
                </a:lnTo>
                <a:lnTo>
                  <a:pt x="7432" y="38334"/>
                </a:lnTo>
                <a:lnTo>
                  <a:pt x="0" y="166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30806" y="696744"/>
            <a:ext cx="15875" cy="121920"/>
          </a:xfrm>
          <a:custGeom>
            <a:avLst/>
            <a:gdLst/>
            <a:ahLst/>
            <a:cxnLst/>
            <a:rect l="l" t="t" r="r" b="b"/>
            <a:pathLst>
              <a:path w="15875" h="121919">
                <a:moveTo>
                  <a:pt x="0" y="98867"/>
                </a:moveTo>
                <a:lnTo>
                  <a:pt x="2792" y="69614"/>
                </a:lnTo>
                <a:lnTo>
                  <a:pt x="6601" y="35921"/>
                </a:lnTo>
                <a:lnTo>
                  <a:pt x="9300" y="0"/>
                </a:lnTo>
                <a:lnTo>
                  <a:pt x="15424" y="31438"/>
                </a:lnTo>
                <a:lnTo>
                  <a:pt x="14900" y="65931"/>
                </a:lnTo>
                <a:lnTo>
                  <a:pt x="9338" y="97825"/>
                </a:lnTo>
                <a:lnTo>
                  <a:pt x="348" y="121467"/>
                </a:lnTo>
                <a:lnTo>
                  <a:pt x="0" y="98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78462" y="6668790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4645"/>
                </a:moveTo>
                <a:lnTo>
                  <a:pt x="124654" y="124645"/>
                </a:lnTo>
                <a:lnTo>
                  <a:pt x="124654" y="0"/>
                </a:lnTo>
                <a:lnTo>
                  <a:pt x="0" y="0"/>
                </a:lnTo>
                <a:lnTo>
                  <a:pt x="0" y="1246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69529" y="666944"/>
            <a:ext cx="133985" cy="6002020"/>
          </a:xfrm>
          <a:custGeom>
            <a:avLst/>
            <a:gdLst/>
            <a:ahLst/>
            <a:cxnLst/>
            <a:rect l="l" t="t" r="r" b="b"/>
            <a:pathLst>
              <a:path w="133984" h="6002020">
                <a:moveTo>
                  <a:pt x="0" y="0"/>
                </a:moveTo>
                <a:lnTo>
                  <a:pt x="133528" y="0"/>
                </a:lnTo>
                <a:lnTo>
                  <a:pt x="133528" y="6001846"/>
                </a:lnTo>
                <a:lnTo>
                  <a:pt x="0" y="60018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69529" y="6661375"/>
            <a:ext cx="126364" cy="132080"/>
          </a:xfrm>
          <a:custGeom>
            <a:avLst/>
            <a:gdLst/>
            <a:ahLst/>
            <a:cxnLst/>
            <a:rect l="l" t="t" r="r" b="b"/>
            <a:pathLst>
              <a:path w="126365" h="132079">
                <a:moveTo>
                  <a:pt x="0" y="132060"/>
                </a:moveTo>
                <a:lnTo>
                  <a:pt x="126109" y="132060"/>
                </a:lnTo>
                <a:lnTo>
                  <a:pt x="126109" y="0"/>
                </a:lnTo>
                <a:lnTo>
                  <a:pt x="0" y="0"/>
                </a:lnTo>
                <a:lnTo>
                  <a:pt x="0" y="132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71072" y="666944"/>
            <a:ext cx="132080" cy="6002020"/>
          </a:xfrm>
          <a:custGeom>
            <a:avLst/>
            <a:gdLst/>
            <a:ahLst/>
            <a:cxnLst/>
            <a:rect l="l" t="t" r="r" b="b"/>
            <a:pathLst>
              <a:path w="132079" h="6002020">
                <a:moveTo>
                  <a:pt x="0" y="0"/>
                </a:moveTo>
                <a:lnTo>
                  <a:pt x="132044" y="0"/>
                </a:lnTo>
                <a:lnTo>
                  <a:pt x="132044" y="6001846"/>
                </a:lnTo>
                <a:lnTo>
                  <a:pt x="0" y="60018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95639" y="6661375"/>
            <a:ext cx="7183120" cy="132080"/>
          </a:xfrm>
          <a:custGeom>
            <a:avLst/>
            <a:gdLst/>
            <a:ahLst/>
            <a:cxnLst/>
            <a:rect l="l" t="t" r="r" b="b"/>
            <a:pathLst>
              <a:path w="7183120" h="132079">
                <a:moveTo>
                  <a:pt x="0" y="0"/>
                </a:moveTo>
                <a:lnTo>
                  <a:pt x="7182823" y="0"/>
                </a:lnTo>
                <a:lnTo>
                  <a:pt x="7182823" y="132060"/>
                </a:lnTo>
                <a:lnTo>
                  <a:pt x="0" y="1320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78462" y="540819"/>
            <a:ext cx="125095" cy="133985"/>
          </a:xfrm>
          <a:custGeom>
            <a:avLst/>
            <a:gdLst/>
            <a:ahLst/>
            <a:cxnLst/>
            <a:rect l="l" t="t" r="r" b="b"/>
            <a:pathLst>
              <a:path w="125095" h="133984">
                <a:moveTo>
                  <a:pt x="0" y="133544"/>
                </a:moveTo>
                <a:lnTo>
                  <a:pt x="124654" y="133544"/>
                </a:lnTo>
                <a:lnTo>
                  <a:pt x="124654" y="0"/>
                </a:lnTo>
                <a:lnTo>
                  <a:pt x="0" y="0"/>
                </a:lnTo>
                <a:lnTo>
                  <a:pt x="0" y="1335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69529" y="540819"/>
            <a:ext cx="126364" cy="133985"/>
          </a:xfrm>
          <a:custGeom>
            <a:avLst/>
            <a:gdLst/>
            <a:ahLst/>
            <a:cxnLst/>
            <a:rect l="l" t="t" r="r" b="b"/>
            <a:pathLst>
              <a:path w="126365" h="133984">
                <a:moveTo>
                  <a:pt x="0" y="133544"/>
                </a:moveTo>
                <a:lnTo>
                  <a:pt x="126109" y="133544"/>
                </a:lnTo>
                <a:lnTo>
                  <a:pt x="126109" y="0"/>
                </a:lnTo>
                <a:lnTo>
                  <a:pt x="0" y="0"/>
                </a:lnTo>
                <a:lnTo>
                  <a:pt x="0" y="1335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5639" y="540819"/>
            <a:ext cx="7183120" cy="133985"/>
          </a:xfrm>
          <a:custGeom>
            <a:avLst/>
            <a:gdLst/>
            <a:ahLst/>
            <a:cxnLst/>
            <a:rect l="l" t="t" r="r" b="b"/>
            <a:pathLst>
              <a:path w="7183120" h="133984">
                <a:moveTo>
                  <a:pt x="0" y="0"/>
                </a:moveTo>
                <a:lnTo>
                  <a:pt x="7182823" y="0"/>
                </a:lnTo>
                <a:lnTo>
                  <a:pt x="7182823" y="133544"/>
                </a:lnTo>
                <a:lnTo>
                  <a:pt x="0" y="1335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97423" y="2977032"/>
            <a:ext cx="2658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3915" marR="5080" indent="-831850">
              <a:lnSpc>
                <a:spcPct val="107100"/>
              </a:lnSpc>
              <a:spcBef>
                <a:spcPts val="100"/>
              </a:spcBef>
            </a:pPr>
            <a:r>
              <a:rPr sz="1400" b="1" spc="-155" dirty="0">
                <a:solidFill>
                  <a:srgbClr val="212121"/>
                </a:solidFill>
                <a:latin typeface="Times New Roman"/>
                <a:cs typeface="Times New Roman"/>
              </a:rPr>
              <a:t>T </a:t>
            </a:r>
            <a:r>
              <a:rPr sz="1400" b="1" spc="-170" dirty="0">
                <a:solidFill>
                  <a:srgbClr val="212121"/>
                </a:solidFill>
                <a:latin typeface="Times New Roman"/>
                <a:cs typeface="Times New Roman"/>
              </a:rPr>
              <a:t>R </a:t>
            </a:r>
            <a:r>
              <a:rPr sz="1400" b="1" spc="-15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1400" b="1" spc="-110" dirty="0">
                <a:solidFill>
                  <a:srgbClr val="212121"/>
                </a:solidFill>
                <a:latin typeface="Times New Roman"/>
                <a:cs typeface="Times New Roman"/>
              </a:rPr>
              <a:t>B </a:t>
            </a:r>
            <a:r>
              <a:rPr sz="1400" b="1" spc="-15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1400" b="1" spc="-245" dirty="0">
                <a:solidFill>
                  <a:srgbClr val="212121"/>
                </a:solidFill>
                <a:latin typeface="Times New Roman"/>
                <a:cs typeface="Times New Roman"/>
              </a:rPr>
              <a:t>L </a:t>
            </a:r>
            <a:r>
              <a:rPr sz="1400" b="1" spc="-95" dirty="0">
                <a:solidFill>
                  <a:srgbClr val="212121"/>
                </a:solidFill>
                <a:latin typeface="Times New Roman"/>
                <a:cs typeface="Times New Roman"/>
              </a:rPr>
              <a:t>H </a:t>
            </a:r>
            <a:r>
              <a:rPr sz="1400" b="1" spc="-120" dirty="0">
                <a:solidFill>
                  <a:srgbClr val="212121"/>
                </a:solidFill>
                <a:latin typeface="Times New Roman"/>
                <a:cs typeface="Times New Roman"/>
              </a:rPr>
              <a:t>O </a:t>
            </a:r>
            <a:r>
              <a:rPr sz="1400" b="1" spc="-85" dirty="0">
                <a:solidFill>
                  <a:srgbClr val="212121"/>
                </a:solidFill>
                <a:latin typeface="Times New Roman"/>
                <a:cs typeface="Times New Roman"/>
              </a:rPr>
              <a:t>D </a:t>
            </a:r>
            <a:r>
              <a:rPr sz="1400" b="1" spc="-165" dirty="0">
                <a:solidFill>
                  <a:srgbClr val="212121"/>
                </a:solidFill>
                <a:latin typeface="Times New Roman"/>
                <a:cs typeface="Times New Roman"/>
              </a:rPr>
              <a:t>E </a:t>
            </a:r>
            <a:r>
              <a:rPr sz="1400" b="1" spc="-170" dirty="0">
                <a:solidFill>
                  <a:srgbClr val="212121"/>
                </a:solidFill>
                <a:latin typeface="Times New Roman"/>
                <a:cs typeface="Times New Roman"/>
              </a:rPr>
              <a:t>C </a:t>
            </a:r>
            <a:r>
              <a:rPr sz="1400" b="1" spc="-120" dirty="0">
                <a:solidFill>
                  <a:srgbClr val="212121"/>
                </a:solidFill>
                <a:latin typeface="Times New Roman"/>
                <a:cs typeface="Times New Roman"/>
              </a:rPr>
              <a:t>O </a:t>
            </a:r>
            <a:r>
              <a:rPr sz="1400" b="1" spc="-95" dirty="0">
                <a:solidFill>
                  <a:srgbClr val="212121"/>
                </a:solidFill>
                <a:latin typeface="Times New Roman"/>
                <a:cs typeface="Times New Roman"/>
              </a:rPr>
              <a:t>N </a:t>
            </a:r>
            <a:r>
              <a:rPr sz="1400" b="1" spc="-170" dirty="0">
                <a:solidFill>
                  <a:srgbClr val="212121"/>
                </a:solidFill>
                <a:latin typeface="Times New Roman"/>
                <a:cs typeface="Times New Roman"/>
              </a:rPr>
              <a:t>C </a:t>
            </a:r>
            <a:r>
              <a:rPr sz="1400" b="1" spc="-245" dirty="0">
                <a:solidFill>
                  <a:srgbClr val="212121"/>
                </a:solidFill>
                <a:latin typeface="Times New Roman"/>
                <a:cs typeface="Times New Roman"/>
              </a:rPr>
              <a:t>L </a:t>
            </a:r>
            <a:r>
              <a:rPr sz="1400" b="1" spc="-135" dirty="0">
                <a:solidFill>
                  <a:srgbClr val="212121"/>
                </a:solidFill>
                <a:latin typeface="Times New Roman"/>
                <a:cs typeface="Times New Roman"/>
              </a:rPr>
              <a:t>U </a:t>
            </a:r>
            <a:r>
              <a:rPr sz="1400" b="1" spc="-30" dirty="0">
                <a:solidFill>
                  <a:srgbClr val="212121"/>
                </a:solidFill>
                <a:latin typeface="Times New Roman"/>
                <a:cs typeface="Times New Roman"/>
              </a:rPr>
              <a:t>S </a:t>
            </a:r>
            <a:r>
              <a:rPr sz="1400" b="1" spc="-150" dirty="0">
                <a:solidFill>
                  <a:srgbClr val="212121"/>
                </a:solidFill>
                <a:latin typeface="Times New Roman"/>
                <a:cs typeface="Times New Roman"/>
              </a:rPr>
              <a:t>Ã </a:t>
            </a:r>
            <a:r>
              <a:rPr sz="1400" b="1" spc="-120" dirty="0">
                <a:solidFill>
                  <a:srgbClr val="212121"/>
                </a:solidFill>
                <a:latin typeface="Times New Roman"/>
                <a:cs typeface="Times New Roman"/>
              </a:rPr>
              <a:t>O  </a:t>
            </a:r>
            <a:r>
              <a:rPr sz="1400" b="1" spc="-85" dirty="0">
                <a:solidFill>
                  <a:srgbClr val="212121"/>
                </a:solidFill>
                <a:latin typeface="Times New Roman"/>
                <a:cs typeface="Times New Roman"/>
              </a:rPr>
              <a:t>D </a:t>
            </a:r>
            <a:r>
              <a:rPr sz="1400" b="1" spc="-165" dirty="0">
                <a:solidFill>
                  <a:srgbClr val="212121"/>
                </a:solidFill>
                <a:latin typeface="Times New Roman"/>
                <a:cs typeface="Times New Roman"/>
              </a:rPr>
              <a:t>E </a:t>
            </a:r>
            <a:r>
              <a:rPr sz="1400" b="1" spc="-170" dirty="0">
                <a:solidFill>
                  <a:srgbClr val="212121"/>
                </a:solidFill>
                <a:latin typeface="Times New Roman"/>
                <a:cs typeface="Times New Roman"/>
              </a:rPr>
              <a:t>C </a:t>
            </a:r>
            <a:r>
              <a:rPr sz="1400" b="1" spc="-135" dirty="0">
                <a:solidFill>
                  <a:srgbClr val="212121"/>
                </a:solidFill>
                <a:latin typeface="Times New Roman"/>
                <a:cs typeface="Times New Roman"/>
              </a:rPr>
              <a:t>U </a:t>
            </a:r>
            <a:r>
              <a:rPr sz="1400" b="1" spc="-170" dirty="0">
                <a:solidFill>
                  <a:srgbClr val="212121"/>
                </a:solidFill>
                <a:latin typeface="Times New Roman"/>
                <a:cs typeface="Times New Roman"/>
              </a:rPr>
              <a:t>R </a:t>
            </a:r>
            <a:r>
              <a:rPr sz="1400" b="1" spc="-30" dirty="0">
                <a:solidFill>
                  <a:srgbClr val="212121"/>
                </a:solidFill>
                <a:latin typeface="Times New Roman"/>
                <a:cs typeface="Times New Roman"/>
              </a:rPr>
              <a:t>S</a:t>
            </a:r>
            <a:r>
              <a:rPr sz="1400" b="1" spc="-1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b="1" spc="-120" dirty="0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95216" y="4325308"/>
            <a:ext cx="2199640" cy="13563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14960" marR="5080" indent="-302895">
              <a:lnSpc>
                <a:spcPts val="4950"/>
              </a:lnSpc>
              <a:spcBef>
                <a:spcPts val="745"/>
              </a:spcBef>
            </a:pPr>
            <a:r>
              <a:rPr sz="4600" spc="480" dirty="0">
                <a:solidFill>
                  <a:srgbClr val="FDD400"/>
                </a:solidFill>
                <a:latin typeface="Times New Roman"/>
                <a:cs typeface="Times New Roman"/>
              </a:rPr>
              <a:t>Bee</a:t>
            </a:r>
            <a:r>
              <a:rPr sz="4600" spc="20" dirty="0">
                <a:solidFill>
                  <a:srgbClr val="FDD400"/>
                </a:solidFill>
                <a:latin typeface="Times New Roman"/>
                <a:cs typeface="Times New Roman"/>
              </a:rPr>
              <a:t> </a:t>
            </a:r>
            <a:r>
              <a:rPr sz="4600" spc="430" dirty="0">
                <a:solidFill>
                  <a:srgbClr val="FDD400"/>
                </a:solidFill>
                <a:latin typeface="Times New Roman"/>
                <a:cs typeface="Times New Roman"/>
              </a:rPr>
              <a:t>UR  </a:t>
            </a:r>
            <a:r>
              <a:rPr sz="4600" spc="655" dirty="0">
                <a:solidFill>
                  <a:srgbClr val="FDD400"/>
                </a:solidFill>
                <a:latin typeface="Times New Roman"/>
                <a:cs typeface="Times New Roman"/>
              </a:rPr>
              <a:t>Bank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38053" y="6131515"/>
            <a:ext cx="250126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Seja </a:t>
            </a:r>
            <a:r>
              <a:rPr sz="1950" b="1" spc="50" dirty="0">
                <a:solidFill>
                  <a:srgbClr val="212121"/>
                </a:solidFill>
                <a:latin typeface="Times New Roman"/>
                <a:cs typeface="Times New Roman"/>
              </a:rPr>
              <a:t>seu </a:t>
            </a:r>
            <a:r>
              <a:rPr sz="1950" b="1" spc="15" dirty="0">
                <a:solidFill>
                  <a:srgbClr val="212121"/>
                </a:solidFill>
                <a:latin typeface="Times New Roman"/>
                <a:cs typeface="Times New Roman"/>
              </a:rPr>
              <a:t>próprio</a:t>
            </a:r>
            <a:r>
              <a:rPr sz="1950" b="1" spc="-1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950" b="1" spc="25" dirty="0">
                <a:solidFill>
                  <a:srgbClr val="212121"/>
                </a:solidFill>
                <a:latin typeface="Times New Roman"/>
                <a:cs typeface="Times New Roman"/>
              </a:rPr>
              <a:t>banco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48050" y="114300"/>
            <a:ext cx="2886075" cy="2886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05350" y="3895725"/>
            <a:ext cx="371475" cy="37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3028" y="0"/>
            <a:ext cx="4401185" cy="7315200"/>
          </a:xfrm>
          <a:custGeom>
            <a:avLst/>
            <a:gdLst/>
            <a:ahLst/>
            <a:cxnLst/>
            <a:rect l="l" t="t" r="r" b="b"/>
            <a:pathLst>
              <a:path w="4401184" h="7315200">
                <a:moveTo>
                  <a:pt x="0" y="7315200"/>
                </a:moveTo>
                <a:lnTo>
                  <a:pt x="4400571" y="7315200"/>
                </a:lnTo>
                <a:lnTo>
                  <a:pt x="4400571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" y="0"/>
            <a:ext cx="5353050" cy="7315200"/>
          </a:xfrm>
          <a:custGeom>
            <a:avLst/>
            <a:gdLst/>
            <a:ahLst/>
            <a:cxnLst/>
            <a:rect l="l" t="t" r="r" b="b"/>
            <a:pathLst>
              <a:path w="5353050" h="7315200">
                <a:moveTo>
                  <a:pt x="0" y="0"/>
                </a:moveTo>
                <a:lnTo>
                  <a:pt x="5353005" y="0"/>
                </a:lnTo>
                <a:lnTo>
                  <a:pt x="5353005" y="7315199"/>
                </a:lnTo>
                <a:lnTo>
                  <a:pt x="0" y="7315199"/>
                </a:lnTo>
                <a:lnTo>
                  <a:pt x="0" y="0"/>
                </a:lnTo>
                <a:close/>
              </a:path>
            </a:pathLst>
          </a:custGeom>
          <a:solidFill>
            <a:srgbClr val="4AA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1009650"/>
            <a:ext cx="5295900" cy="529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38350" y="2590800"/>
            <a:ext cx="1990725" cy="1990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11540" y="3372834"/>
            <a:ext cx="369189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23240" algn="l"/>
              </a:tabLst>
            </a:pPr>
            <a:r>
              <a:rPr sz="3200" b="0" spc="185" dirty="0">
                <a:solidFill>
                  <a:srgbClr val="2E2C2A"/>
                </a:solidFill>
                <a:latin typeface="Times New Roman"/>
                <a:cs typeface="Times New Roman"/>
              </a:rPr>
              <a:t>O	</a:t>
            </a:r>
            <a:r>
              <a:rPr sz="3200" b="0" spc="300" dirty="0">
                <a:solidFill>
                  <a:srgbClr val="2E2C2A"/>
                </a:solidFill>
                <a:latin typeface="Times New Roman"/>
                <a:cs typeface="Times New Roman"/>
              </a:rPr>
              <a:t>A</a:t>
            </a:r>
            <a:r>
              <a:rPr sz="3200" b="0" spc="-430" dirty="0">
                <a:solidFill>
                  <a:srgbClr val="2E2C2A"/>
                </a:solidFill>
                <a:latin typeface="Times New Roman"/>
                <a:cs typeface="Times New Roman"/>
              </a:rPr>
              <a:t> </a:t>
            </a:r>
            <a:r>
              <a:rPr sz="3200" b="0" spc="315" dirty="0">
                <a:solidFill>
                  <a:srgbClr val="2E2C2A"/>
                </a:solidFill>
                <a:latin typeface="Times New Roman"/>
                <a:cs typeface="Times New Roman"/>
              </a:rPr>
              <a:t>P</a:t>
            </a:r>
            <a:r>
              <a:rPr sz="3200" b="0" spc="-425" dirty="0">
                <a:solidFill>
                  <a:srgbClr val="2E2C2A"/>
                </a:solidFill>
                <a:latin typeface="Times New Roman"/>
                <a:cs typeface="Times New Roman"/>
              </a:rPr>
              <a:t> </a:t>
            </a:r>
            <a:r>
              <a:rPr sz="3200" b="0" spc="70" dirty="0">
                <a:solidFill>
                  <a:srgbClr val="2E2C2A"/>
                </a:solidFill>
                <a:latin typeface="Times New Roman"/>
                <a:cs typeface="Times New Roman"/>
              </a:rPr>
              <a:t>L</a:t>
            </a:r>
            <a:r>
              <a:rPr sz="3200" b="0" spc="-425" dirty="0">
                <a:solidFill>
                  <a:srgbClr val="2E2C2A"/>
                </a:solidFill>
                <a:latin typeface="Times New Roman"/>
                <a:cs typeface="Times New Roman"/>
              </a:rPr>
              <a:t> </a:t>
            </a:r>
            <a:r>
              <a:rPr sz="3200" b="0" spc="140" dirty="0">
                <a:solidFill>
                  <a:srgbClr val="2E2C2A"/>
                </a:solidFill>
                <a:latin typeface="Times New Roman"/>
                <a:cs typeface="Times New Roman"/>
              </a:rPr>
              <a:t>I</a:t>
            </a:r>
            <a:r>
              <a:rPr sz="3200" b="0" spc="-420" dirty="0">
                <a:solidFill>
                  <a:srgbClr val="2E2C2A"/>
                </a:solidFill>
                <a:latin typeface="Times New Roman"/>
                <a:cs typeface="Times New Roman"/>
              </a:rPr>
              <a:t> </a:t>
            </a:r>
            <a:r>
              <a:rPr sz="3200" b="0" spc="140" dirty="0">
                <a:solidFill>
                  <a:srgbClr val="2E2C2A"/>
                </a:solidFill>
                <a:latin typeface="Times New Roman"/>
                <a:cs typeface="Times New Roman"/>
              </a:rPr>
              <a:t>C</a:t>
            </a:r>
            <a:r>
              <a:rPr sz="3200" b="0" spc="-425" dirty="0">
                <a:solidFill>
                  <a:srgbClr val="2E2C2A"/>
                </a:solidFill>
                <a:latin typeface="Times New Roman"/>
                <a:cs typeface="Times New Roman"/>
              </a:rPr>
              <a:t> </a:t>
            </a:r>
            <a:r>
              <a:rPr sz="3200" b="0" spc="300" dirty="0">
                <a:solidFill>
                  <a:srgbClr val="2E2C2A"/>
                </a:solidFill>
                <a:latin typeface="Times New Roman"/>
                <a:cs typeface="Times New Roman"/>
              </a:rPr>
              <a:t>A</a:t>
            </a:r>
            <a:r>
              <a:rPr sz="3200" b="0" spc="-430" dirty="0">
                <a:solidFill>
                  <a:srgbClr val="2E2C2A"/>
                </a:solidFill>
                <a:latin typeface="Times New Roman"/>
                <a:cs typeface="Times New Roman"/>
              </a:rPr>
              <a:t> </a:t>
            </a:r>
            <a:r>
              <a:rPr sz="3200" b="0" spc="300" dirty="0">
                <a:solidFill>
                  <a:srgbClr val="2E2C2A"/>
                </a:solidFill>
                <a:latin typeface="Times New Roman"/>
                <a:cs typeface="Times New Roman"/>
              </a:rPr>
              <a:t>T</a:t>
            </a:r>
            <a:r>
              <a:rPr sz="3200" b="0" spc="-420" dirty="0">
                <a:solidFill>
                  <a:srgbClr val="2E2C2A"/>
                </a:solidFill>
                <a:latin typeface="Times New Roman"/>
                <a:cs typeface="Times New Roman"/>
              </a:rPr>
              <a:t> </a:t>
            </a:r>
            <a:r>
              <a:rPr sz="3200" b="0" spc="140" dirty="0">
                <a:solidFill>
                  <a:srgbClr val="2E2C2A"/>
                </a:solidFill>
                <a:latin typeface="Times New Roman"/>
                <a:cs typeface="Times New Roman"/>
              </a:rPr>
              <a:t>I</a:t>
            </a:r>
            <a:r>
              <a:rPr sz="3200" b="0" spc="-425" dirty="0">
                <a:solidFill>
                  <a:srgbClr val="2E2C2A"/>
                </a:solidFill>
                <a:latin typeface="Times New Roman"/>
                <a:cs typeface="Times New Roman"/>
              </a:rPr>
              <a:t> </a:t>
            </a:r>
            <a:r>
              <a:rPr sz="3200" b="0" spc="265" dirty="0">
                <a:solidFill>
                  <a:srgbClr val="2E2C2A"/>
                </a:solidFill>
                <a:latin typeface="Times New Roman"/>
                <a:cs typeface="Times New Roman"/>
              </a:rPr>
              <a:t>V</a:t>
            </a:r>
            <a:r>
              <a:rPr sz="3200" b="0" spc="-425" dirty="0">
                <a:solidFill>
                  <a:srgbClr val="2E2C2A"/>
                </a:solidFill>
                <a:latin typeface="Times New Roman"/>
                <a:cs typeface="Times New Roman"/>
              </a:rPr>
              <a:t> </a:t>
            </a:r>
            <a:r>
              <a:rPr sz="3200" b="0" spc="185" dirty="0">
                <a:solidFill>
                  <a:srgbClr val="2E2C2A"/>
                </a:solidFill>
                <a:latin typeface="Times New Roman"/>
                <a:cs typeface="Times New Roman"/>
              </a:rPr>
              <a:t>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15375" y="6267450"/>
            <a:ext cx="885825" cy="885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925" y="6210300"/>
            <a:ext cx="923925" cy="923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315200" cy="7315200"/>
          </a:xfrm>
          <a:custGeom>
            <a:avLst/>
            <a:gdLst/>
            <a:ahLst/>
            <a:cxnLst/>
            <a:rect l="l" t="t" r="r" b="b"/>
            <a:pathLst>
              <a:path w="7315200" h="7315200">
                <a:moveTo>
                  <a:pt x="0" y="7315200"/>
                </a:moveTo>
                <a:lnTo>
                  <a:pt x="7315200" y="7315200"/>
                </a:lnTo>
                <a:lnTo>
                  <a:pt x="7315200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2E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0"/>
            <a:ext cx="2438400" cy="7315200"/>
          </a:xfrm>
          <a:custGeom>
            <a:avLst/>
            <a:gdLst/>
            <a:ahLst/>
            <a:cxnLst/>
            <a:rect l="l" t="t" r="r" b="b"/>
            <a:pathLst>
              <a:path w="2438400" h="7315200">
                <a:moveTo>
                  <a:pt x="0" y="0"/>
                </a:moveTo>
                <a:lnTo>
                  <a:pt x="0" y="7315199"/>
                </a:lnTo>
                <a:lnTo>
                  <a:pt x="2438400" y="7315199"/>
                </a:lnTo>
                <a:lnTo>
                  <a:pt x="2438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AA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86675" y="52197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7350" y="2695575"/>
            <a:ext cx="3790950" cy="3790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0993" y="915384"/>
            <a:ext cx="5604510" cy="14497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ctr">
              <a:lnSpc>
                <a:spcPts val="3679"/>
              </a:lnSpc>
              <a:spcBef>
                <a:spcPts val="375"/>
              </a:spcBef>
              <a:tabLst>
                <a:tab pos="1231900" algn="l"/>
                <a:tab pos="2104390" algn="l"/>
                <a:tab pos="3277235" algn="l"/>
                <a:tab pos="4156075" algn="l"/>
              </a:tabLst>
            </a:pPr>
            <a:r>
              <a:rPr sz="3200" b="0" spc="390" dirty="0">
                <a:latin typeface="Times New Roman"/>
                <a:cs typeface="Times New Roman"/>
              </a:rPr>
              <a:t>N</a:t>
            </a:r>
            <a:r>
              <a:rPr sz="3200" b="0" spc="-415" dirty="0">
                <a:latin typeface="Times New Roman"/>
                <a:cs typeface="Times New Roman"/>
              </a:rPr>
              <a:t> </a:t>
            </a:r>
            <a:r>
              <a:rPr sz="3200" b="0" spc="185" dirty="0">
                <a:latin typeface="Times New Roman"/>
                <a:cs typeface="Times New Roman"/>
              </a:rPr>
              <a:t>Ó</a:t>
            </a:r>
            <a:r>
              <a:rPr sz="3200" b="0" spc="-415" dirty="0">
                <a:latin typeface="Times New Roman"/>
                <a:cs typeface="Times New Roman"/>
              </a:rPr>
              <a:t> </a:t>
            </a:r>
            <a:r>
              <a:rPr sz="3200" b="0" spc="320" dirty="0">
                <a:latin typeface="Times New Roman"/>
                <a:cs typeface="Times New Roman"/>
              </a:rPr>
              <a:t>S	</a:t>
            </a:r>
            <a:r>
              <a:rPr sz="3200" b="0" spc="150" dirty="0">
                <a:latin typeface="Times New Roman"/>
                <a:cs typeface="Times New Roman"/>
              </a:rPr>
              <a:t>D</a:t>
            </a:r>
            <a:r>
              <a:rPr sz="3200" b="0" spc="-420" dirty="0">
                <a:latin typeface="Times New Roman"/>
                <a:cs typeface="Times New Roman"/>
              </a:rPr>
              <a:t> </a:t>
            </a:r>
            <a:r>
              <a:rPr sz="3200" b="0" spc="185" dirty="0">
                <a:latin typeface="Times New Roman"/>
                <a:cs typeface="Times New Roman"/>
              </a:rPr>
              <a:t>O	</a:t>
            </a:r>
            <a:r>
              <a:rPr sz="3200" b="0" spc="135" dirty="0">
                <a:latin typeface="Times New Roman"/>
                <a:cs typeface="Times New Roman"/>
              </a:rPr>
              <a:t>B</a:t>
            </a:r>
            <a:r>
              <a:rPr sz="3200" b="0" spc="-415" dirty="0">
                <a:latin typeface="Times New Roman"/>
                <a:cs typeface="Times New Roman"/>
              </a:rPr>
              <a:t> </a:t>
            </a:r>
            <a:r>
              <a:rPr sz="3200" b="0" spc="375" dirty="0">
                <a:latin typeface="Times New Roman"/>
                <a:cs typeface="Times New Roman"/>
              </a:rPr>
              <a:t>E</a:t>
            </a:r>
            <a:r>
              <a:rPr sz="3200" b="0" spc="-415" dirty="0">
                <a:latin typeface="Times New Roman"/>
                <a:cs typeface="Times New Roman"/>
              </a:rPr>
              <a:t> </a:t>
            </a:r>
            <a:r>
              <a:rPr sz="3200" b="0" spc="375" dirty="0">
                <a:latin typeface="Times New Roman"/>
                <a:cs typeface="Times New Roman"/>
              </a:rPr>
              <a:t>E	</a:t>
            </a:r>
            <a:r>
              <a:rPr sz="3200" b="0" spc="204" dirty="0">
                <a:latin typeface="Times New Roman"/>
                <a:cs typeface="Times New Roman"/>
              </a:rPr>
              <a:t>U</a:t>
            </a:r>
            <a:r>
              <a:rPr sz="3200" b="0" spc="-420" dirty="0">
                <a:latin typeface="Times New Roman"/>
                <a:cs typeface="Times New Roman"/>
              </a:rPr>
              <a:t> </a:t>
            </a:r>
            <a:r>
              <a:rPr sz="3200" b="0" spc="350" dirty="0">
                <a:latin typeface="Times New Roman"/>
                <a:cs typeface="Times New Roman"/>
              </a:rPr>
              <a:t>R	</a:t>
            </a:r>
            <a:r>
              <a:rPr sz="3200" b="0" spc="135" dirty="0">
                <a:latin typeface="Times New Roman"/>
                <a:cs typeface="Times New Roman"/>
              </a:rPr>
              <a:t>B</a:t>
            </a:r>
            <a:r>
              <a:rPr sz="3200" b="0" spc="-450" dirty="0">
                <a:latin typeface="Times New Roman"/>
                <a:cs typeface="Times New Roman"/>
              </a:rPr>
              <a:t> </a:t>
            </a:r>
            <a:r>
              <a:rPr sz="3200" b="0" spc="300" dirty="0">
                <a:latin typeface="Times New Roman"/>
                <a:cs typeface="Times New Roman"/>
              </a:rPr>
              <a:t>A</a:t>
            </a:r>
            <a:r>
              <a:rPr sz="3200" b="0" spc="-450" dirty="0">
                <a:latin typeface="Times New Roman"/>
                <a:cs typeface="Times New Roman"/>
              </a:rPr>
              <a:t> </a:t>
            </a:r>
            <a:r>
              <a:rPr sz="3200" b="0" spc="390" dirty="0">
                <a:latin typeface="Times New Roman"/>
                <a:cs typeface="Times New Roman"/>
              </a:rPr>
              <a:t>N</a:t>
            </a:r>
            <a:r>
              <a:rPr sz="3200" b="0" spc="-445" dirty="0">
                <a:latin typeface="Times New Roman"/>
                <a:cs typeface="Times New Roman"/>
              </a:rPr>
              <a:t> </a:t>
            </a:r>
            <a:r>
              <a:rPr sz="3200" b="0" spc="240" dirty="0">
                <a:latin typeface="Times New Roman"/>
                <a:cs typeface="Times New Roman"/>
              </a:rPr>
              <a:t>K  </a:t>
            </a:r>
            <a:r>
              <a:rPr sz="3200" b="0" spc="300" dirty="0">
                <a:latin typeface="Times New Roman"/>
                <a:cs typeface="Times New Roman"/>
              </a:rPr>
              <a:t>A</a:t>
            </a:r>
            <a:r>
              <a:rPr sz="3200" b="0" spc="-420" dirty="0">
                <a:latin typeface="Times New Roman"/>
                <a:cs typeface="Times New Roman"/>
              </a:rPr>
              <a:t> </a:t>
            </a:r>
            <a:r>
              <a:rPr sz="3200" b="0" spc="200" dirty="0">
                <a:latin typeface="Times New Roman"/>
                <a:cs typeface="Times New Roman"/>
              </a:rPr>
              <a:t>G</a:t>
            </a:r>
            <a:r>
              <a:rPr sz="3200" b="0" spc="-409" dirty="0">
                <a:latin typeface="Times New Roman"/>
                <a:cs typeface="Times New Roman"/>
              </a:rPr>
              <a:t> </a:t>
            </a:r>
            <a:r>
              <a:rPr sz="3200" b="0" spc="350" dirty="0">
                <a:latin typeface="Times New Roman"/>
                <a:cs typeface="Times New Roman"/>
              </a:rPr>
              <a:t>R</a:t>
            </a:r>
            <a:r>
              <a:rPr sz="3200" b="0" spc="-415" dirty="0">
                <a:latin typeface="Times New Roman"/>
                <a:cs typeface="Times New Roman"/>
              </a:rPr>
              <a:t> </a:t>
            </a:r>
            <a:r>
              <a:rPr sz="3200" b="0" spc="300" dirty="0">
                <a:latin typeface="Times New Roman"/>
                <a:cs typeface="Times New Roman"/>
              </a:rPr>
              <a:t>A</a:t>
            </a:r>
            <a:r>
              <a:rPr sz="3200" b="0" spc="-415" dirty="0">
                <a:latin typeface="Times New Roman"/>
                <a:cs typeface="Times New Roman"/>
              </a:rPr>
              <a:t> </a:t>
            </a:r>
            <a:r>
              <a:rPr sz="3200" b="0" spc="150" dirty="0">
                <a:latin typeface="Times New Roman"/>
                <a:cs typeface="Times New Roman"/>
              </a:rPr>
              <a:t>D</a:t>
            </a:r>
            <a:r>
              <a:rPr sz="3200" b="0" spc="-415" dirty="0">
                <a:latin typeface="Times New Roman"/>
                <a:cs typeface="Times New Roman"/>
              </a:rPr>
              <a:t> </a:t>
            </a:r>
            <a:r>
              <a:rPr sz="3200" b="0" spc="375" dirty="0">
                <a:latin typeface="Times New Roman"/>
                <a:cs typeface="Times New Roman"/>
              </a:rPr>
              <a:t>E</a:t>
            </a:r>
            <a:r>
              <a:rPr sz="3200" b="0" spc="-415" dirty="0">
                <a:latin typeface="Times New Roman"/>
                <a:cs typeface="Times New Roman"/>
              </a:rPr>
              <a:t> </a:t>
            </a:r>
            <a:r>
              <a:rPr sz="3200" b="0" spc="140" dirty="0">
                <a:latin typeface="Times New Roman"/>
                <a:cs typeface="Times New Roman"/>
              </a:rPr>
              <a:t>C</a:t>
            </a:r>
            <a:r>
              <a:rPr sz="3200" b="0" spc="-409" dirty="0">
                <a:latin typeface="Times New Roman"/>
                <a:cs typeface="Times New Roman"/>
              </a:rPr>
              <a:t> </a:t>
            </a:r>
            <a:r>
              <a:rPr sz="3200" b="0" spc="375" dirty="0">
                <a:latin typeface="Times New Roman"/>
                <a:cs typeface="Times New Roman"/>
              </a:rPr>
              <a:t>E</a:t>
            </a:r>
            <a:r>
              <a:rPr sz="3200" b="0" spc="-409" dirty="0">
                <a:latin typeface="Times New Roman"/>
                <a:cs typeface="Times New Roman"/>
              </a:rPr>
              <a:t> </a:t>
            </a:r>
            <a:r>
              <a:rPr sz="3200" b="0" spc="195" dirty="0">
                <a:latin typeface="Times New Roman"/>
                <a:cs typeface="Times New Roman"/>
              </a:rPr>
              <a:t>M</a:t>
            </a:r>
            <a:r>
              <a:rPr sz="3200" b="0" spc="-420" dirty="0">
                <a:latin typeface="Times New Roman"/>
                <a:cs typeface="Times New Roman"/>
              </a:rPr>
              <a:t> </a:t>
            </a:r>
            <a:r>
              <a:rPr sz="3200" b="0" spc="185" dirty="0">
                <a:latin typeface="Times New Roman"/>
                <a:cs typeface="Times New Roman"/>
              </a:rPr>
              <a:t>O</a:t>
            </a:r>
            <a:r>
              <a:rPr sz="3200" b="0" spc="-409" dirty="0">
                <a:latin typeface="Times New Roman"/>
                <a:cs typeface="Times New Roman"/>
              </a:rPr>
              <a:t> </a:t>
            </a:r>
            <a:r>
              <a:rPr sz="3200" b="0" spc="320" dirty="0">
                <a:latin typeface="Times New Roman"/>
                <a:cs typeface="Times New Roman"/>
              </a:rPr>
              <a:t>S	S </a:t>
            </a:r>
            <a:r>
              <a:rPr sz="3200" b="0" spc="204" dirty="0">
                <a:latin typeface="Times New Roman"/>
                <a:cs typeface="Times New Roman"/>
              </a:rPr>
              <a:t>U </a:t>
            </a:r>
            <a:r>
              <a:rPr sz="3200" b="0" spc="300" dirty="0">
                <a:latin typeface="Times New Roman"/>
                <a:cs typeface="Times New Roman"/>
              </a:rPr>
              <a:t>A  A</a:t>
            </a:r>
            <a:r>
              <a:rPr sz="3200" b="0" spc="-425" dirty="0">
                <a:latin typeface="Times New Roman"/>
                <a:cs typeface="Times New Roman"/>
              </a:rPr>
              <a:t> </a:t>
            </a:r>
            <a:r>
              <a:rPr sz="3200" b="0" spc="300" dirty="0">
                <a:latin typeface="Times New Roman"/>
                <a:cs typeface="Times New Roman"/>
              </a:rPr>
              <a:t>T</a:t>
            </a:r>
            <a:r>
              <a:rPr sz="3200" b="0" spc="-415" dirty="0">
                <a:latin typeface="Times New Roman"/>
                <a:cs typeface="Times New Roman"/>
              </a:rPr>
              <a:t> </a:t>
            </a:r>
            <a:r>
              <a:rPr sz="3200" b="0" spc="375" dirty="0">
                <a:latin typeface="Times New Roman"/>
                <a:cs typeface="Times New Roman"/>
              </a:rPr>
              <a:t>E</a:t>
            </a:r>
            <a:r>
              <a:rPr sz="3200" b="0" spc="-420" dirty="0">
                <a:latin typeface="Times New Roman"/>
                <a:cs typeface="Times New Roman"/>
              </a:rPr>
              <a:t> </a:t>
            </a:r>
            <a:r>
              <a:rPr sz="3200" b="0" spc="390" dirty="0">
                <a:latin typeface="Times New Roman"/>
                <a:cs typeface="Times New Roman"/>
              </a:rPr>
              <a:t>N</a:t>
            </a:r>
            <a:r>
              <a:rPr sz="3200" b="0" spc="-420" dirty="0">
                <a:latin typeface="Times New Roman"/>
                <a:cs typeface="Times New Roman"/>
              </a:rPr>
              <a:t> </a:t>
            </a:r>
            <a:r>
              <a:rPr sz="3200" b="0" spc="140" dirty="0">
                <a:latin typeface="Times New Roman"/>
                <a:cs typeface="Times New Roman"/>
              </a:rPr>
              <a:t>Ç</a:t>
            </a:r>
            <a:r>
              <a:rPr sz="3200" b="0" spc="-420" dirty="0">
                <a:latin typeface="Times New Roman"/>
                <a:cs typeface="Times New Roman"/>
              </a:rPr>
              <a:t> </a:t>
            </a:r>
            <a:r>
              <a:rPr sz="3200" b="0" spc="300" dirty="0">
                <a:latin typeface="Times New Roman"/>
                <a:cs typeface="Times New Roman"/>
              </a:rPr>
              <a:t>Ã</a:t>
            </a:r>
            <a:r>
              <a:rPr sz="3200" b="0" spc="-420" dirty="0">
                <a:latin typeface="Times New Roman"/>
                <a:cs typeface="Times New Roman"/>
              </a:rPr>
              <a:t> </a:t>
            </a:r>
            <a:r>
              <a:rPr sz="3200" b="0" spc="185" dirty="0">
                <a:latin typeface="Times New Roman"/>
                <a:cs typeface="Times New Roman"/>
              </a:rPr>
              <a:t>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925" y="6210300"/>
            <a:ext cx="923925" cy="92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15375" y="6305550"/>
            <a:ext cx="885825" cy="885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7825" y="428625"/>
            <a:ext cx="6457950" cy="6451600"/>
          </a:xfrm>
          <a:custGeom>
            <a:avLst/>
            <a:gdLst/>
            <a:ahLst/>
            <a:cxnLst/>
            <a:rect l="l" t="t" r="r" b="b"/>
            <a:pathLst>
              <a:path w="6457950" h="6451600">
                <a:moveTo>
                  <a:pt x="3545466" y="12700"/>
                </a:moveTo>
                <a:lnTo>
                  <a:pt x="2912483" y="12700"/>
                </a:lnTo>
                <a:lnTo>
                  <a:pt x="2965124" y="0"/>
                </a:lnTo>
                <a:lnTo>
                  <a:pt x="3492825" y="0"/>
                </a:lnTo>
                <a:lnTo>
                  <a:pt x="3545466" y="12700"/>
                </a:lnTo>
                <a:close/>
              </a:path>
              <a:path w="6457950" h="6451600">
                <a:moveTo>
                  <a:pt x="3650460" y="25400"/>
                </a:moveTo>
                <a:lnTo>
                  <a:pt x="2807489" y="25400"/>
                </a:lnTo>
                <a:lnTo>
                  <a:pt x="2859922" y="12700"/>
                </a:lnTo>
                <a:lnTo>
                  <a:pt x="3598027" y="12700"/>
                </a:lnTo>
                <a:lnTo>
                  <a:pt x="3650460" y="25400"/>
                </a:lnTo>
                <a:close/>
              </a:path>
              <a:path w="6457950" h="6451600">
                <a:moveTo>
                  <a:pt x="3806995" y="50800"/>
                </a:moveTo>
                <a:lnTo>
                  <a:pt x="2650954" y="50800"/>
                </a:lnTo>
                <a:lnTo>
                  <a:pt x="2755184" y="25400"/>
                </a:lnTo>
                <a:lnTo>
                  <a:pt x="3702765" y="25400"/>
                </a:lnTo>
                <a:lnTo>
                  <a:pt x="3806995" y="50800"/>
                </a:lnTo>
                <a:close/>
              </a:path>
              <a:path w="6457950" h="6451600">
                <a:moveTo>
                  <a:pt x="3754943" y="6413500"/>
                </a:moveTo>
                <a:lnTo>
                  <a:pt x="2703006" y="6413500"/>
                </a:lnTo>
                <a:lnTo>
                  <a:pt x="2191040" y="6286500"/>
                </a:lnTo>
                <a:lnTo>
                  <a:pt x="2141168" y="6261100"/>
                </a:lnTo>
                <a:lnTo>
                  <a:pt x="2091587" y="6248400"/>
                </a:lnTo>
                <a:lnTo>
                  <a:pt x="2042297" y="6223000"/>
                </a:lnTo>
                <a:lnTo>
                  <a:pt x="1993297" y="6210300"/>
                </a:lnTo>
                <a:lnTo>
                  <a:pt x="1896338" y="6159500"/>
                </a:lnTo>
                <a:lnTo>
                  <a:pt x="1848412" y="6146800"/>
                </a:lnTo>
                <a:lnTo>
                  <a:pt x="1660438" y="6045200"/>
                </a:lnTo>
                <a:lnTo>
                  <a:pt x="1523869" y="5969000"/>
                </a:lnTo>
                <a:lnTo>
                  <a:pt x="1479235" y="5930900"/>
                </a:lnTo>
                <a:lnTo>
                  <a:pt x="1391343" y="5880100"/>
                </a:lnTo>
                <a:lnTo>
                  <a:pt x="1348153" y="5842000"/>
                </a:lnTo>
                <a:lnTo>
                  <a:pt x="1305476" y="5816600"/>
                </a:lnTo>
                <a:lnTo>
                  <a:pt x="1263314" y="5778500"/>
                </a:lnTo>
                <a:lnTo>
                  <a:pt x="1221666" y="5753100"/>
                </a:lnTo>
                <a:lnTo>
                  <a:pt x="1180535" y="5715000"/>
                </a:lnTo>
                <a:lnTo>
                  <a:pt x="1139951" y="5689600"/>
                </a:lnTo>
                <a:lnTo>
                  <a:pt x="1099948" y="5651500"/>
                </a:lnTo>
                <a:lnTo>
                  <a:pt x="1060526" y="5613400"/>
                </a:lnTo>
                <a:lnTo>
                  <a:pt x="1021685" y="5575300"/>
                </a:lnTo>
                <a:lnTo>
                  <a:pt x="983424" y="5537200"/>
                </a:lnTo>
                <a:lnTo>
                  <a:pt x="945744" y="5511800"/>
                </a:lnTo>
                <a:lnTo>
                  <a:pt x="908675" y="5473700"/>
                </a:lnTo>
                <a:lnTo>
                  <a:pt x="872247" y="5435600"/>
                </a:lnTo>
                <a:lnTo>
                  <a:pt x="836460" y="5384800"/>
                </a:lnTo>
                <a:lnTo>
                  <a:pt x="801314" y="5346700"/>
                </a:lnTo>
                <a:lnTo>
                  <a:pt x="766808" y="5308600"/>
                </a:lnTo>
                <a:lnTo>
                  <a:pt x="732943" y="5270500"/>
                </a:lnTo>
                <a:lnTo>
                  <a:pt x="699746" y="5232400"/>
                </a:lnTo>
                <a:lnTo>
                  <a:pt x="667243" y="5194300"/>
                </a:lnTo>
                <a:lnTo>
                  <a:pt x="635436" y="5143500"/>
                </a:lnTo>
                <a:lnTo>
                  <a:pt x="604322" y="5105400"/>
                </a:lnTo>
                <a:lnTo>
                  <a:pt x="573904" y="5054600"/>
                </a:lnTo>
                <a:lnTo>
                  <a:pt x="544180" y="5016500"/>
                </a:lnTo>
                <a:lnTo>
                  <a:pt x="515174" y="4978400"/>
                </a:lnTo>
                <a:lnTo>
                  <a:pt x="486910" y="4927600"/>
                </a:lnTo>
                <a:lnTo>
                  <a:pt x="459388" y="4876800"/>
                </a:lnTo>
                <a:lnTo>
                  <a:pt x="432608" y="4838700"/>
                </a:lnTo>
                <a:lnTo>
                  <a:pt x="406570" y="4787900"/>
                </a:lnTo>
                <a:lnTo>
                  <a:pt x="381273" y="4749800"/>
                </a:lnTo>
                <a:lnTo>
                  <a:pt x="356738" y="4699000"/>
                </a:lnTo>
                <a:lnTo>
                  <a:pt x="332985" y="4648200"/>
                </a:lnTo>
                <a:lnTo>
                  <a:pt x="310013" y="4597400"/>
                </a:lnTo>
                <a:lnTo>
                  <a:pt x="287824" y="4559300"/>
                </a:lnTo>
                <a:lnTo>
                  <a:pt x="266416" y="4508500"/>
                </a:lnTo>
                <a:lnTo>
                  <a:pt x="245790" y="4457700"/>
                </a:lnTo>
                <a:lnTo>
                  <a:pt x="225963" y="4406900"/>
                </a:lnTo>
                <a:lnTo>
                  <a:pt x="206949" y="4356100"/>
                </a:lnTo>
                <a:lnTo>
                  <a:pt x="188750" y="4305300"/>
                </a:lnTo>
                <a:lnTo>
                  <a:pt x="171365" y="4254500"/>
                </a:lnTo>
                <a:lnTo>
                  <a:pt x="154794" y="4216400"/>
                </a:lnTo>
                <a:lnTo>
                  <a:pt x="139038" y="4165600"/>
                </a:lnTo>
                <a:lnTo>
                  <a:pt x="124108" y="4114800"/>
                </a:lnTo>
                <a:lnTo>
                  <a:pt x="110017" y="4064000"/>
                </a:lnTo>
                <a:lnTo>
                  <a:pt x="96766" y="4013200"/>
                </a:lnTo>
                <a:lnTo>
                  <a:pt x="84353" y="3949700"/>
                </a:lnTo>
                <a:lnTo>
                  <a:pt x="72778" y="3898900"/>
                </a:lnTo>
                <a:lnTo>
                  <a:pt x="62043" y="3848100"/>
                </a:lnTo>
                <a:lnTo>
                  <a:pt x="52155" y="3797300"/>
                </a:lnTo>
                <a:lnTo>
                  <a:pt x="43123" y="3746500"/>
                </a:lnTo>
                <a:lnTo>
                  <a:pt x="34946" y="3695700"/>
                </a:lnTo>
                <a:lnTo>
                  <a:pt x="27624" y="3644900"/>
                </a:lnTo>
                <a:lnTo>
                  <a:pt x="21158" y="3594100"/>
                </a:lnTo>
                <a:lnTo>
                  <a:pt x="15548" y="3543300"/>
                </a:lnTo>
                <a:lnTo>
                  <a:pt x="10797" y="3492500"/>
                </a:lnTo>
                <a:lnTo>
                  <a:pt x="6910" y="3429000"/>
                </a:lnTo>
                <a:lnTo>
                  <a:pt x="3887" y="3378200"/>
                </a:lnTo>
                <a:lnTo>
                  <a:pt x="1727" y="3327400"/>
                </a:lnTo>
                <a:lnTo>
                  <a:pt x="431" y="3276600"/>
                </a:lnTo>
                <a:lnTo>
                  <a:pt x="0" y="3225800"/>
                </a:lnTo>
                <a:lnTo>
                  <a:pt x="431" y="3175000"/>
                </a:lnTo>
                <a:lnTo>
                  <a:pt x="1727" y="3111500"/>
                </a:lnTo>
                <a:lnTo>
                  <a:pt x="3887" y="3060700"/>
                </a:lnTo>
                <a:lnTo>
                  <a:pt x="6910" y="3009900"/>
                </a:lnTo>
                <a:lnTo>
                  <a:pt x="10797" y="2959100"/>
                </a:lnTo>
                <a:lnTo>
                  <a:pt x="15548" y="2908300"/>
                </a:lnTo>
                <a:lnTo>
                  <a:pt x="21158" y="2857500"/>
                </a:lnTo>
                <a:lnTo>
                  <a:pt x="27624" y="2806700"/>
                </a:lnTo>
                <a:lnTo>
                  <a:pt x="34946" y="2743200"/>
                </a:lnTo>
                <a:lnTo>
                  <a:pt x="43123" y="2692400"/>
                </a:lnTo>
                <a:lnTo>
                  <a:pt x="52155" y="2641600"/>
                </a:lnTo>
                <a:lnTo>
                  <a:pt x="62043" y="2590800"/>
                </a:lnTo>
                <a:lnTo>
                  <a:pt x="72778" y="2540000"/>
                </a:lnTo>
                <a:lnTo>
                  <a:pt x="84353" y="2489200"/>
                </a:lnTo>
                <a:lnTo>
                  <a:pt x="96766" y="2438400"/>
                </a:lnTo>
                <a:lnTo>
                  <a:pt x="110017" y="2387600"/>
                </a:lnTo>
                <a:lnTo>
                  <a:pt x="124108" y="2336800"/>
                </a:lnTo>
                <a:lnTo>
                  <a:pt x="139038" y="2286000"/>
                </a:lnTo>
                <a:lnTo>
                  <a:pt x="154794" y="2235200"/>
                </a:lnTo>
                <a:lnTo>
                  <a:pt x="171365" y="2184400"/>
                </a:lnTo>
                <a:lnTo>
                  <a:pt x="188750" y="2133600"/>
                </a:lnTo>
                <a:lnTo>
                  <a:pt x="206949" y="2082800"/>
                </a:lnTo>
                <a:lnTo>
                  <a:pt x="225963" y="2032000"/>
                </a:lnTo>
                <a:lnTo>
                  <a:pt x="245790" y="1981200"/>
                </a:lnTo>
                <a:lnTo>
                  <a:pt x="266416" y="1943100"/>
                </a:lnTo>
                <a:lnTo>
                  <a:pt x="287824" y="1892300"/>
                </a:lnTo>
                <a:lnTo>
                  <a:pt x="310013" y="1841500"/>
                </a:lnTo>
                <a:lnTo>
                  <a:pt x="332985" y="1790700"/>
                </a:lnTo>
                <a:lnTo>
                  <a:pt x="356738" y="1752600"/>
                </a:lnTo>
                <a:lnTo>
                  <a:pt x="381273" y="1701800"/>
                </a:lnTo>
                <a:lnTo>
                  <a:pt x="406570" y="1651000"/>
                </a:lnTo>
                <a:lnTo>
                  <a:pt x="432608" y="1612900"/>
                </a:lnTo>
                <a:lnTo>
                  <a:pt x="459388" y="1562100"/>
                </a:lnTo>
                <a:lnTo>
                  <a:pt x="486910" y="1511300"/>
                </a:lnTo>
                <a:lnTo>
                  <a:pt x="515174" y="1473200"/>
                </a:lnTo>
                <a:lnTo>
                  <a:pt x="544180" y="1422400"/>
                </a:lnTo>
                <a:lnTo>
                  <a:pt x="573904" y="1384300"/>
                </a:lnTo>
                <a:lnTo>
                  <a:pt x="604322" y="1346200"/>
                </a:lnTo>
                <a:lnTo>
                  <a:pt x="635436" y="1295400"/>
                </a:lnTo>
                <a:lnTo>
                  <a:pt x="667243" y="1257300"/>
                </a:lnTo>
                <a:lnTo>
                  <a:pt x="699746" y="1219200"/>
                </a:lnTo>
                <a:lnTo>
                  <a:pt x="732943" y="1168400"/>
                </a:lnTo>
                <a:lnTo>
                  <a:pt x="766808" y="1130300"/>
                </a:lnTo>
                <a:lnTo>
                  <a:pt x="801314" y="1092200"/>
                </a:lnTo>
                <a:lnTo>
                  <a:pt x="836460" y="1054100"/>
                </a:lnTo>
                <a:lnTo>
                  <a:pt x="872247" y="1016000"/>
                </a:lnTo>
                <a:lnTo>
                  <a:pt x="908675" y="977900"/>
                </a:lnTo>
                <a:lnTo>
                  <a:pt x="945744" y="939800"/>
                </a:lnTo>
                <a:lnTo>
                  <a:pt x="983424" y="901700"/>
                </a:lnTo>
                <a:lnTo>
                  <a:pt x="1021685" y="863600"/>
                </a:lnTo>
                <a:lnTo>
                  <a:pt x="1060526" y="825500"/>
                </a:lnTo>
                <a:lnTo>
                  <a:pt x="1099948" y="800100"/>
                </a:lnTo>
                <a:lnTo>
                  <a:pt x="1139951" y="762000"/>
                </a:lnTo>
                <a:lnTo>
                  <a:pt x="1180535" y="723900"/>
                </a:lnTo>
                <a:lnTo>
                  <a:pt x="1221666" y="698500"/>
                </a:lnTo>
                <a:lnTo>
                  <a:pt x="1263314" y="660400"/>
                </a:lnTo>
                <a:lnTo>
                  <a:pt x="1305476" y="635000"/>
                </a:lnTo>
                <a:lnTo>
                  <a:pt x="1348153" y="596900"/>
                </a:lnTo>
                <a:lnTo>
                  <a:pt x="1391343" y="571500"/>
                </a:lnTo>
                <a:lnTo>
                  <a:pt x="1435046" y="533400"/>
                </a:lnTo>
                <a:lnTo>
                  <a:pt x="1479235" y="508000"/>
                </a:lnTo>
                <a:lnTo>
                  <a:pt x="1614470" y="431800"/>
                </a:lnTo>
                <a:lnTo>
                  <a:pt x="1753667" y="355600"/>
                </a:lnTo>
                <a:lnTo>
                  <a:pt x="1944634" y="254000"/>
                </a:lnTo>
                <a:lnTo>
                  <a:pt x="1993297" y="241300"/>
                </a:lnTo>
                <a:lnTo>
                  <a:pt x="2042297" y="215900"/>
                </a:lnTo>
                <a:lnTo>
                  <a:pt x="2091587" y="203200"/>
                </a:lnTo>
                <a:lnTo>
                  <a:pt x="2141168" y="177800"/>
                </a:lnTo>
                <a:lnTo>
                  <a:pt x="2241202" y="152400"/>
                </a:lnTo>
                <a:lnTo>
                  <a:pt x="2291655" y="127000"/>
                </a:lnTo>
                <a:lnTo>
                  <a:pt x="2599027" y="50800"/>
                </a:lnTo>
                <a:lnTo>
                  <a:pt x="3858922" y="50800"/>
                </a:lnTo>
                <a:lnTo>
                  <a:pt x="4166294" y="127000"/>
                </a:lnTo>
                <a:lnTo>
                  <a:pt x="4216747" y="152400"/>
                </a:lnTo>
                <a:lnTo>
                  <a:pt x="4316781" y="177800"/>
                </a:lnTo>
                <a:lnTo>
                  <a:pt x="4366362" y="203200"/>
                </a:lnTo>
                <a:lnTo>
                  <a:pt x="4415652" y="215900"/>
                </a:lnTo>
                <a:lnTo>
                  <a:pt x="4464652" y="241300"/>
                </a:lnTo>
                <a:lnTo>
                  <a:pt x="4513315" y="254000"/>
                </a:lnTo>
                <a:lnTo>
                  <a:pt x="4704282" y="355600"/>
                </a:lnTo>
                <a:lnTo>
                  <a:pt x="4843479" y="431800"/>
                </a:lnTo>
                <a:lnTo>
                  <a:pt x="4978714" y="508000"/>
                </a:lnTo>
                <a:lnTo>
                  <a:pt x="5022903" y="533400"/>
                </a:lnTo>
                <a:lnTo>
                  <a:pt x="5066606" y="571500"/>
                </a:lnTo>
                <a:lnTo>
                  <a:pt x="5109795" y="596900"/>
                </a:lnTo>
                <a:lnTo>
                  <a:pt x="5152472" y="635000"/>
                </a:lnTo>
                <a:lnTo>
                  <a:pt x="5194633" y="660400"/>
                </a:lnTo>
                <a:lnTo>
                  <a:pt x="5236280" y="698500"/>
                </a:lnTo>
                <a:lnTo>
                  <a:pt x="5277410" y="723900"/>
                </a:lnTo>
                <a:lnTo>
                  <a:pt x="5317998" y="762000"/>
                </a:lnTo>
                <a:lnTo>
                  <a:pt x="5358002" y="800100"/>
                </a:lnTo>
                <a:lnTo>
                  <a:pt x="5397425" y="825500"/>
                </a:lnTo>
                <a:lnTo>
                  <a:pt x="5436266" y="863600"/>
                </a:lnTo>
                <a:lnTo>
                  <a:pt x="5474527" y="901700"/>
                </a:lnTo>
                <a:lnTo>
                  <a:pt x="5512208" y="939800"/>
                </a:lnTo>
                <a:lnTo>
                  <a:pt x="5549274" y="977900"/>
                </a:lnTo>
                <a:lnTo>
                  <a:pt x="5585700" y="1016000"/>
                </a:lnTo>
                <a:lnTo>
                  <a:pt x="5621487" y="1054100"/>
                </a:lnTo>
                <a:lnTo>
                  <a:pt x="5656634" y="1092200"/>
                </a:lnTo>
                <a:lnTo>
                  <a:pt x="5691142" y="1130300"/>
                </a:lnTo>
                <a:lnTo>
                  <a:pt x="5725011" y="1168400"/>
                </a:lnTo>
                <a:lnTo>
                  <a:pt x="5758206" y="1219200"/>
                </a:lnTo>
                <a:lnTo>
                  <a:pt x="5790706" y="1257300"/>
                </a:lnTo>
                <a:lnTo>
                  <a:pt x="5822511" y="1295400"/>
                </a:lnTo>
                <a:lnTo>
                  <a:pt x="5853623" y="1346200"/>
                </a:lnTo>
                <a:lnTo>
                  <a:pt x="5884040" y="1384300"/>
                </a:lnTo>
                <a:lnTo>
                  <a:pt x="5913764" y="1422400"/>
                </a:lnTo>
                <a:lnTo>
                  <a:pt x="5942771" y="1473200"/>
                </a:lnTo>
                <a:lnTo>
                  <a:pt x="5971036" y="1511300"/>
                </a:lnTo>
                <a:lnTo>
                  <a:pt x="5998560" y="1562100"/>
                </a:lnTo>
                <a:lnTo>
                  <a:pt x="6025341" y="1612900"/>
                </a:lnTo>
                <a:lnTo>
                  <a:pt x="6051379" y="1651000"/>
                </a:lnTo>
                <a:lnTo>
                  <a:pt x="6076672" y="1701800"/>
                </a:lnTo>
                <a:lnTo>
                  <a:pt x="6101208" y="1752600"/>
                </a:lnTo>
                <a:lnTo>
                  <a:pt x="6124961" y="1790700"/>
                </a:lnTo>
                <a:lnTo>
                  <a:pt x="6147932" y="1841500"/>
                </a:lnTo>
                <a:lnTo>
                  <a:pt x="6170122" y="1892300"/>
                </a:lnTo>
                <a:lnTo>
                  <a:pt x="6191531" y="1943100"/>
                </a:lnTo>
                <a:lnTo>
                  <a:pt x="6212160" y="1981200"/>
                </a:lnTo>
                <a:lnTo>
                  <a:pt x="6231986" y="2032000"/>
                </a:lnTo>
                <a:lnTo>
                  <a:pt x="6250998" y="2082800"/>
                </a:lnTo>
                <a:lnTo>
                  <a:pt x="6269196" y="2133600"/>
                </a:lnTo>
                <a:lnTo>
                  <a:pt x="6286581" y="2184400"/>
                </a:lnTo>
                <a:lnTo>
                  <a:pt x="6303152" y="2235200"/>
                </a:lnTo>
                <a:lnTo>
                  <a:pt x="6318910" y="2286000"/>
                </a:lnTo>
                <a:lnTo>
                  <a:pt x="6333841" y="2336800"/>
                </a:lnTo>
                <a:lnTo>
                  <a:pt x="6347932" y="2387600"/>
                </a:lnTo>
                <a:lnTo>
                  <a:pt x="6361184" y="2438400"/>
                </a:lnTo>
                <a:lnTo>
                  <a:pt x="6373596" y="2489200"/>
                </a:lnTo>
                <a:lnTo>
                  <a:pt x="6385168" y="2540000"/>
                </a:lnTo>
                <a:lnTo>
                  <a:pt x="6395901" y="2590800"/>
                </a:lnTo>
                <a:lnTo>
                  <a:pt x="6405793" y="2641600"/>
                </a:lnTo>
                <a:lnTo>
                  <a:pt x="6414828" y="2692400"/>
                </a:lnTo>
                <a:lnTo>
                  <a:pt x="6423005" y="2743200"/>
                </a:lnTo>
                <a:lnTo>
                  <a:pt x="6430327" y="2806700"/>
                </a:lnTo>
                <a:lnTo>
                  <a:pt x="6436791" y="2857500"/>
                </a:lnTo>
                <a:lnTo>
                  <a:pt x="6442399" y="2908300"/>
                </a:lnTo>
                <a:lnTo>
                  <a:pt x="6447152" y="2959100"/>
                </a:lnTo>
                <a:lnTo>
                  <a:pt x="6451040" y="3009900"/>
                </a:lnTo>
                <a:lnTo>
                  <a:pt x="6454063" y="3060700"/>
                </a:lnTo>
                <a:lnTo>
                  <a:pt x="6456223" y="3111500"/>
                </a:lnTo>
                <a:lnTo>
                  <a:pt x="6457518" y="3175000"/>
                </a:lnTo>
                <a:lnTo>
                  <a:pt x="6457949" y="3225800"/>
                </a:lnTo>
                <a:lnTo>
                  <a:pt x="6457518" y="3276600"/>
                </a:lnTo>
                <a:lnTo>
                  <a:pt x="6456223" y="3327400"/>
                </a:lnTo>
                <a:lnTo>
                  <a:pt x="6454063" y="3378200"/>
                </a:lnTo>
                <a:lnTo>
                  <a:pt x="6451040" y="3429000"/>
                </a:lnTo>
                <a:lnTo>
                  <a:pt x="6447152" y="3492500"/>
                </a:lnTo>
                <a:lnTo>
                  <a:pt x="6442399" y="3543300"/>
                </a:lnTo>
                <a:lnTo>
                  <a:pt x="6436791" y="3594100"/>
                </a:lnTo>
                <a:lnTo>
                  <a:pt x="6430327" y="3644900"/>
                </a:lnTo>
                <a:lnTo>
                  <a:pt x="6423005" y="3695700"/>
                </a:lnTo>
                <a:lnTo>
                  <a:pt x="6414828" y="3746500"/>
                </a:lnTo>
                <a:lnTo>
                  <a:pt x="6405793" y="3797300"/>
                </a:lnTo>
                <a:lnTo>
                  <a:pt x="6395901" y="3848100"/>
                </a:lnTo>
                <a:lnTo>
                  <a:pt x="6385168" y="3898900"/>
                </a:lnTo>
                <a:lnTo>
                  <a:pt x="6373596" y="3949700"/>
                </a:lnTo>
                <a:lnTo>
                  <a:pt x="6361184" y="4013200"/>
                </a:lnTo>
                <a:lnTo>
                  <a:pt x="6347932" y="4064000"/>
                </a:lnTo>
                <a:lnTo>
                  <a:pt x="6333841" y="4114800"/>
                </a:lnTo>
                <a:lnTo>
                  <a:pt x="6318910" y="4165600"/>
                </a:lnTo>
                <a:lnTo>
                  <a:pt x="6303152" y="4216400"/>
                </a:lnTo>
                <a:lnTo>
                  <a:pt x="6286581" y="4254500"/>
                </a:lnTo>
                <a:lnTo>
                  <a:pt x="6269196" y="4305300"/>
                </a:lnTo>
                <a:lnTo>
                  <a:pt x="6250998" y="4356100"/>
                </a:lnTo>
                <a:lnTo>
                  <a:pt x="6231986" y="4406900"/>
                </a:lnTo>
                <a:lnTo>
                  <a:pt x="6212160" y="4457700"/>
                </a:lnTo>
                <a:lnTo>
                  <a:pt x="6191531" y="4508500"/>
                </a:lnTo>
                <a:lnTo>
                  <a:pt x="6170122" y="4559300"/>
                </a:lnTo>
                <a:lnTo>
                  <a:pt x="6147932" y="4597400"/>
                </a:lnTo>
                <a:lnTo>
                  <a:pt x="6124961" y="4648200"/>
                </a:lnTo>
                <a:lnTo>
                  <a:pt x="6101208" y="4699000"/>
                </a:lnTo>
                <a:lnTo>
                  <a:pt x="6076672" y="4749800"/>
                </a:lnTo>
                <a:lnTo>
                  <a:pt x="6051379" y="4787900"/>
                </a:lnTo>
                <a:lnTo>
                  <a:pt x="6025341" y="4838700"/>
                </a:lnTo>
                <a:lnTo>
                  <a:pt x="5998560" y="4876800"/>
                </a:lnTo>
                <a:lnTo>
                  <a:pt x="5971036" y="4927600"/>
                </a:lnTo>
                <a:lnTo>
                  <a:pt x="5942771" y="4978400"/>
                </a:lnTo>
                <a:lnTo>
                  <a:pt x="5913764" y="5016500"/>
                </a:lnTo>
                <a:lnTo>
                  <a:pt x="5884040" y="5054600"/>
                </a:lnTo>
                <a:lnTo>
                  <a:pt x="5853623" y="5105400"/>
                </a:lnTo>
                <a:lnTo>
                  <a:pt x="5822511" y="5143500"/>
                </a:lnTo>
                <a:lnTo>
                  <a:pt x="5790706" y="5194300"/>
                </a:lnTo>
                <a:lnTo>
                  <a:pt x="5758206" y="5232400"/>
                </a:lnTo>
                <a:lnTo>
                  <a:pt x="5725011" y="5270500"/>
                </a:lnTo>
                <a:lnTo>
                  <a:pt x="5691142" y="5308600"/>
                </a:lnTo>
                <a:lnTo>
                  <a:pt x="5656634" y="5346700"/>
                </a:lnTo>
                <a:lnTo>
                  <a:pt x="5621487" y="5384800"/>
                </a:lnTo>
                <a:lnTo>
                  <a:pt x="5585700" y="5435600"/>
                </a:lnTo>
                <a:lnTo>
                  <a:pt x="5549274" y="5473700"/>
                </a:lnTo>
                <a:lnTo>
                  <a:pt x="5512208" y="5511800"/>
                </a:lnTo>
                <a:lnTo>
                  <a:pt x="5474527" y="5537200"/>
                </a:lnTo>
                <a:lnTo>
                  <a:pt x="5436266" y="5575300"/>
                </a:lnTo>
                <a:lnTo>
                  <a:pt x="5397425" y="5613400"/>
                </a:lnTo>
                <a:lnTo>
                  <a:pt x="5358002" y="5651500"/>
                </a:lnTo>
                <a:lnTo>
                  <a:pt x="5317998" y="5689600"/>
                </a:lnTo>
                <a:lnTo>
                  <a:pt x="5277410" y="5715000"/>
                </a:lnTo>
                <a:lnTo>
                  <a:pt x="5236280" y="5753100"/>
                </a:lnTo>
                <a:lnTo>
                  <a:pt x="5194633" y="5778500"/>
                </a:lnTo>
                <a:lnTo>
                  <a:pt x="5152472" y="5816600"/>
                </a:lnTo>
                <a:lnTo>
                  <a:pt x="5109795" y="5842000"/>
                </a:lnTo>
                <a:lnTo>
                  <a:pt x="5066606" y="5880100"/>
                </a:lnTo>
                <a:lnTo>
                  <a:pt x="4978714" y="5930900"/>
                </a:lnTo>
                <a:lnTo>
                  <a:pt x="4934080" y="5969000"/>
                </a:lnTo>
                <a:lnTo>
                  <a:pt x="4797511" y="6045200"/>
                </a:lnTo>
                <a:lnTo>
                  <a:pt x="4609537" y="6146800"/>
                </a:lnTo>
                <a:lnTo>
                  <a:pt x="4561611" y="6159500"/>
                </a:lnTo>
                <a:lnTo>
                  <a:pt x="4464652" y="6210300"/>
                </a:lnTo>
                <a:lnTo>
                  <a:pt x="4415652" y="6223000"/>
                </a:lnTo>
                <a:lnTo>
                  <a:pt x="4366362" y="6248400"/>
                </a:lnTo>
                <a:lnTo>
                  <a:pt x="4316781" y="6261100"/>
                </a:lnTo>
                <a:lnTo>
                  <a:pt x="4266909" y="6286500"/>
                </a:lnTo>
                <a:lnTo>
                  <a:pt x="3754943" y="6413500"/>
                </a:lnTo>
                <a:close/>
              </a:path>
              <a:path w="6457950" h="6451600">
                <a:moveTo>
                  <a:pt x="3650460" y="6426200"/>
                </a:moveTo>
                <a:lnTo>
                  <a:pt x="2807489" y="6426200"/>
                </a:lnTo>
                <a:lnTo>
                  <a:pt x="2755184" y="6413500"/>
                </a:lnTo>
                <a:lnTo>
                  <a:pt x="3702765" y="6413500"/>
                </a:lnTo>
                <a:lnTo>
                  <a:pt x="3650460" y="6426200"/>
                </a:lnTo>
                <a:close/>
              </a:path>
              <a:path w="6457950" h="6451600">
                <a:moveTo>
                  <a:pt x="3545466" y="6438900"/>
                </a:moveTo>
                <a:lnTo>
                  <a:pt x="2912483" y="6438900"/>
                </a:lnTo>
                <a:lnTo>
                  <a:pt x="2859922" y="6426200"/>
                </a:lnTo>
                <a:lnTo>
                  <a:pt x="3598027" y="6426200"/>
                </a:lnTo>
                <a:lnTo>
                  <a:pt x="3545466" y="6438900"/>
                </a:lnTo>
                <a:close/>
              </a:path>
              <a:path w="6457950" h="6451600">
                <a:moveTo>
                  <a:pt x="3387414" y="6451600"/>
                </a:moveTo>
                <a:lnTo>
                  <a:pt x="3070535" y="6451600"/>
                </a:lnTo>
                <a:lnTo>
                  <a:pt x="3017808" y="6438900"/>
                </a:lnTo>
                <a:lnTo>
                  <a:pt x="3440141" y="6438900"/>
                </a:lnTo>
                <a:lnTo>
                  <a:pt x="3387414" y="6451600"/>
                </a:lnTo>
                <a:close/>
              </a:path>
            </a:pathLst>
          </a:custGeom>
          <a:solidFill>
            <a:srgbClr val="4AA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17898" y="2561545"/>
            <a:ext cx="5826760" cy="884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06780" algn="l"/>
              </a:tabLst>
            </a:pPr>
            <a:r>
              <a:rPr sz="5600" spc="325" dirty="0">
                <a:solidFill>
                  <a:srgbClr val="FFFFFF"/>
                </a:solidFill>
                <a:latin typeface="Times New Roman"/>
                <a:cs typeface="Times New Roman"/>
              </a:rPr>
              <a:t>O	</a:t>
            </a:r>
            <a:r>
              <a:rPr sz="5600" spc="55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5600" spc="-7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600" spc="62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5600" spc="-7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600" spc="3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5600" spc="-7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600" spc="24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5600" spc="-7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600" spc="12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5600" spc="-7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600" spc="66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600" spc="-7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600" spc="35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5600" spc="-7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600" spc="52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25170" marR="5080" indent="-713105">
              <a:lnSpc>
                <a:spcPct val="116100"/>
              </a:lnSpc>
              <a:spcBef>
                <a:spcPts val="90"/>
              </a:spcBef>
            </a:pPr>
            <a:r>
              <a:rPr spc="-130" dirty="0"/>
              <a:t>A </a:t>
            </a:r>
            <a:r>
              <a:rPr spc="80" dirty="0"/>
              <a:t>falta </a:t>
            </a:r>
            <a:r>
              <a:rPr spc="10" dirty="0"/>
              <a:t>de educação</a:t>
            </a:r>
            <a:r>
              <a:rPr spc="-95" dirty="0"/>
              <a:t> </a:t>
            </a:r>
            <a:r>
              <a:rPr dirty="0"/>
              <a:t>financeira  </a:t>
            </a:r>
            <a:r>
              <a:rPr spc="-40" dirty="0"/>
              <a:t>na </a:t>
            </a:r>
            <a:r>
              <a:rPr spc="-25" dirty="0"/>
              <a:t>vida </a:t>
            </a:r>
            <a:r>
              <a:rPr spc="-80" dirty="0"/>
              <a:t>dos</a:t>
            </a:r>
            <a:r>
              <a:rPr spc="-20" dirty="0"/>
              <a:t> </a:t>
            </a:r>
            <a:r>
              <a:rPr spc="-55" dirty="0"/>
              <a:t>brasileiros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486275" cy="7305675"/>
          </a:xfrm>
          <a:custGeom>
            <a:avLst/>
            <a:gdLst/>
            <a:ahLst/>
            <a:cxnLst/>
            <a:rect l="l" t="t" r="r" b="b"/>
            <a:pathLst>
              <a:path w="4486275" h="7305675">
                <a:moveTo>
                  <a:pt x="0" y="7305675"/>
                </a:moveTo>
                <a:lnTo>
                  <a:pt x="4486275" y="7305675"/>
                </a:lnTo>
                <a:lnTo>
                  <a:pt x="4486275" y="0"/>
                </a:lnTo>
                <a:lnTo>
                  <a:pt x="0" y="0"/>
                </a:lnTo>
                <a:lnTo>
                  <a:pt x="0" y="7305675"/>
                </a:lnTo>
                <a:close/>
              </a:path>
            </a:pathLst>
          </a:custGeom>
          <a:solidFill>
            <a:srgbClr val="4AA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481" y="3927485"/>
            <a:ext cx="4314825" cy="1139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95"/>
              </a:spcBef>
            </a:pP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Brasil </a:t>
            </a:r>
            <a:r>
              <a:rPr sz="2100" spc="45" dirty="0">
                <a:solidFill>
                  <a:srgbClr val="FFFFFF"/>
                </a:solidFill>
                <a:latin typeface="Arial"/>
                <a:cs typeface="Arial"/>
              </a:rPr>
              <a:t>aparece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na </a:t>
            </a:r>
            <a:r>
              <a:rPr sz="2100" spc="40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r>
              <a:rPr sz="2100" spc="40" dirty="0">
                <a:solidFill>
                  <a:srgbClr val="FFFFFF"/>
                </a:solidFill>
                <a:latin typeface="Liberation Sans"/>
                <a:cs typeface="Liberation Sans"/>
              </a:rPr>
              <a:t>ª </a:t>
            </a:r>
            <a:r>
              <a:rPr sz="2100" spc="20" dirty="0">
                <a:solidFill>
                  <a:srgbClr val="FFFFFF"/>
                </a:solidFill>
                <a:latin typeface="Arial"/>
                <a:cs typeface="Arial"/>
              </a:rPr>
              <a:t>posição </a:t>
            </a:r>
            <a:r>
              <a:rPr sz="2100" spc="-30" dirty="0">
                <a:solidFill>
                  <a:srgbClr val="FFFFFF"/>
                </a:solidFill>
                <a:latin typeface="Arial"/>
                <a:cs typeface="Arial"/>
              </a:rPr>
              <a:t>no 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ranking </a:t>
            </a:r>
            <a:r>
              <a:rPr sz="2100" spc="2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países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com </a:t>
            </a: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maiores  dívidas, </a:t>
            </a:r>
            <a:r>
              <a:rPr sz="2100" spc="20" dirty="0">
                <a:solidFill>
                  <a:srgbClr val="FFFFFF"/>
                </a:solidFill>
                <a:latin typeface="Arial"/>
                <a:cs typeface="Arial"/>
              </a:rPr>
              <a:t>descontando</a:t>
            </a:r>
            <a:r>
              <a:rPr sz="21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nanopaíses.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1659" y="1001109"/>
            <a:ext cx="3658870" cy="14497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06095" marR="498475" algn="ctr">
              <a:lnSpc>
                <a:spcPts val="3679"/>
              </a:lnSpc>
              <a:spcBef>
                <a:spcPts val="375"/>
              </a:spcBef>
              <a:tabLst>
                <a:tab pos="2493645" algn="l"/>
              </a:tabLst>
            </a:pPr>
            <a:r>
              <a:rPr sz="3200" b="0" spc="140" dirty="0">
                <a:latin typeface="Times New Roman"/>
                <a:cs typeface="Times New Roman"/>
              </a:rPr>
              <a:t>Í</a:t>
            </a:r>
            <a:r>
              <a:rPr sz="3200" b="0" spc="-415" dirty="0">
                <a:latin typeface="Times New Roman"/>
                <a:cs typeface="Times New Roman"/>
              </a:rPr>
              <a:t> </a:t>
            </a:r>
            <a:r>
              <a:rPr sz="3200" b="0" spc="390" dirty="0">
                <a:latin typeface="Times New Roman"/>
                <a:cs typeface="Times New Roman"/>
              </a:rPr>
              <a:t>N</a:t>
            </a:r>
            <a:r>
              <a:rPr sz="3200" b="0" spc="-415" dirty="0">
                <a:latin typeface="Times New Roman"/>
                <a:cs typeface="Times New Roman"/>
              </a:rPr>
              <a:t> </a:t>
            </a:r>
            <a:r>
              <a:rPr sz="3200" b="0" spc="150" dirty="0">
                <a:latin typeface="Times New Roman"/>
                <a:cs typeface="Times New Roman"/>
              </a:rPr>
              <a:t>D</a:t>
            </a:r>
            <a:r>
              <a:rPr sz="3200" b="0" spc="-415" dirty="0">
                <a:latin typeface="Times New Roman"/>
                <a:cs typeface="Times New Roman"/>
              </a:rPr>
              <a:t> </a:t>
            </a:r>
            <a:r>
              <a:rPr sz="3200" b="0" spc="140" dirty="0">
                <a:latin typeface="Times New Roman"/>
                <a:cs typeface="Times New Roman"/>
              </a:rPr>
              <a:t>I</a:t>
            </a:r>
            <a:r>
              <a:rPr sz="3200" b="0" spc="-415" dirty="0">
                <a:latin typeface="Times New Roman"/>
                <a:cs typeface="Times New Roman"/>
              </a:rPr>
              <a:t> </a:t>
            </a:r>
            <a:r>
              <a:rPr sz="3200" b="0" spc="140" dirty="0">
                <a:latin typeface="Times New Roman"/>
                <a:cs typeface="Times New Roman"/>
              </a:rPr>
              <a:t>C</a:t>
            </a:r>
            <a:r>
              <a:rPr sz="3200" b="0" spc="-409" dirty="0">
                <a:latin typeface="Times New Roman"/>
                <a:cs typeface="Times New Roman"/>
              </a:rPr>
              <a:t> </a:t>
            </a:r>
            <a:r>
              <a:rPr sz="3200" b="0" spc="375" dirty="0">
                <a:latin typeface="Times New Roman"/>
                <a:cs typeface="Times New Roman"/>
              </a:rPr>
              <a:t>E	</a:t>
            </a:r>
            <a:r>
              <a:rPr sz="3200" b="0" spc="150" dirty="0">
                <a:latin typeface="Times New Roman"/>
                <a:cs typeface="Times New Roman"/>
              </a:rPr>
              <a:t>D</a:t>
            </a:r>
            <a:r>
              <a:rPr sz="3200" b="0" spc="-509" dirty="0">
                <a:latin typeface="Times New Roman"/>
                <a:cs typeface="Times New Roman"/>
              </a:rPr>
              <a:t> </a:t>
            </a:r>
            <a:r>
              <a:rPr sz="3200" b="0" spc="375" dirty="0">
                <a:latin typeface="Times New Roman"/>
                <a:cs typeface="Times New Roman"/>
              </a:rPr>
              <a:t>E </a:t>
            </a:r>
            <a:r>
              <a:rPr sz="3200" b="0" spc="150" dirty="0">
                <a:latin typeface="Times New Roman"/>
                <a:cs typeface="Times New Roman"/>
              </a:rPr>
              <a:t> </a:t>
            </a:r>
            <a:r>
              <a:rPr sz="3200" b="0" spc="315" dirty="0">
                <a:latin typeface="Times New Roman"/>
                <a:cs typeface="Times New Roman"/>
              </a:rPr>
              <a:t>P</a:t>
            </a:r>
            <a:r>
              <a:rPr sz="3200" b="0" spc="-425" dirty="0">
                <a:latin typeface="Times New Roman"/>
                <a:cs typeface="Times New Roman"/>
              </a:rPr>
              <a:t> </a:t>
            </a:r>
            <a:r>
              <a:rPr sz="3200" b="0" spc="375" dirty="0">
                <a:latin typeface="Times New Roman"/>
                <a:cs typeface="Times New Roman"/>
              </a:rPr>
              <a:t>E</a:t>
            </a:r>
            <a:r>
              <a:rPr sz="3200" b="0" spc="-425" dirty="0">
                <a:latin typeface="Times New Roman"/>
                <a:cs typeface="Times New Roman"/>
              </a:rPr>
              <a:t> </a:t>
            </a:r>
            <a:r>
              <a:rPr sz="3200" b="0" spc="320" dirty="0">
                <a:latin typeface="Times New Roman"/>
                <a:cs typeface="Times New Roman"/>
              </a:rPr>
              <a:t>S</a:t>
            </a:r>
            <a:r>
              <a:rPr sz="3200" b="0" spc="-425" dirty="0">
                <a:latin typeface="Times New Roman"/>
                <a:cs typeface="Times New Roman"/>
              </a:rPr>
              <a:t> </a:t>
            </a:r>
            <a:r>
              <a:rPr sz="3200" b="0" spc="320" dirty="0">
                <a:latin typeface="Times New Roman"/>
                <a:cs typeface="Times New Roman"/>
              </a:rPr>
              <a:t>S</a:t>
            </a:r>
            <a:r>
              <a:rPr sz="3200" b="0" spc="-425" dirty="0">
                <a:latin typeface="Times New Roman"/>
                <a:cs typeface="Times New Roman"/>
              </a:rPr>
              <a:t> </a:t>
            </a:r>
            <a:r>
              <a:rPr sz="3200" b="0" spc="185" dirty="0">
                <a:latin typeface="Times New Roman"/>
                <a:cs typeface="Times New Roman"/>
              </a:rPr>
              <a:t>O</a:t>
            </a:r>
            <a:r>
              <a:rPr sz="3200" b="0" spc="-420" dirty="0">
                <a:latin typeface="Times New Roman"/>
                <a:cs typeface="Times New Roman"/>
              </a:rPr>
              <a:t> </a:t>
            </a:r>
            <a:r>
              <a:rPr sz="3200" b="0" spc="300" dirty="0">
                <a:latin typeface="Times New Roman"/>
                <a:cs typeface="Times New Roman"/>
              </a:rPr>
              <a:t>A</a:t>
            </a:r>
            <a:r>
              <a:rPr sz="3200" b="0" spc="-430" dirty="0">
                <a:latin typeface="Times New Roman"/>
                <a:cs typeface="Times New Roman"/>
              </a:rPr>
              <a:t> </a:t>
            </a:r>
            <a:r>
              <a:rPr sz="3200" b="0" spc="32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575"/>
              </a:lnSpc>
            </a:pPr>
            <a:r>
              <a:rPr sz="3200" b="0" spc="375" dirty="0">
                <a:latin typeface="Times New Roman"/>
                <a:cs typeface="Times New Roman"/>
              </a:rPr>
              <a:t>E</a:t>
            </a:r>
            <a:r>
              <a:rPr sz="3200" b="0" spc="-425" dirty="0">
                <a:latin typeface="Times New Roman"/>
                <a:cs typeface="Times New Roman"/>
              </a:rPr>
              <a:t> </a:t>
            </a:r>
            <a:r>
              <a:rPr sz="3200" b="0" spc="390" dirty="0">
                <a:latin typeface="Times New Roman"/>
                <a:cs typeface="Times New Roman"/>
              </a:rPr>
              <a:t>N</a:t>
            </a:r>
            <a:r>
              <a:rPr sz="3200" b="0" spc="-420" dirty="0">
                <a:latin typeface="Times New Roman"/>
                <a:cs typeface="Times New Roman"/>
              </a:rPr>
              <a:t> </a:t>
            </a:r>
            <a:r>
              <a:rPr sz="3200" b="0" spc="150" dirty="0">
                <a:latin typeface="Times New Roman"/>
                <a:cs typeface="Times New Roman"/>
              </a:rPr>
              <a:t>D</a:t>
            </a:r>
            <a:r>
              <a:rPr sz="3200" b="0" spc="-425" dirty="0">
                <a:latin typeface="Times New Roman"/>
                <a:cs typeface="Times New Roman"/>
              </a:rPr>
              <a:t> </a:t>
            </a:r>
            <a:r>
              <a:rPr sz="3200" b="0" spc="140" dirty="0">
                <a:latin typeface="Times New Roman"/>
                <a:cs typeface="Times New Roman"/>
              </a:rPr>
              <a:t>I</a:t>
            </a:r>
            <a:r>
              <a:rPr sz="3200" b="0" spc="-425" dirty="0">
                <a:latin typeface="Times New Roman"/>
                <a:cs typeface="Times New Roman"/>
              </a:rPr>
              <a:t> </a:t>
            </a:r>
            <a:r>
              <a:rPr sz="3200" b="0" spc="265" dirty="0">
                <a:latin typeface="Times New Roman"/>
                <a:cs typeface="Times New Roman"/>
              </a:rPr>
              <a:t>V</a:t>
            </a:r>
            <a:r>
              <a:rPr sz="3200" b="0" spc="-420" dirty="0">
                <a:latin typeface="Times New Roman"/>
                <a:cs typeface="Times New Roman"/>
              </a:rPr>
              <a:t> </a:t>
            </a:r>
            <a:r>
              <a:rPr sz="3200" b="0" spc="140" dirty="0">
                <a:latin typeface="Times New Roman"/>
                <a:cs typeface="Times New Roman"/>
              </a:rPr>
              <a:t>I</a:t>
            </a:r>
            <a:r>
              <a:rPr sz="3200" b="0" spc="-420" dirty="0">
                <a:latin typeface="Times New Roman"/>
                <a:cs typeface="Times New Roman"/>
              </a:rPr>
              <a:t> </a:t>
            </a:r>
            <a:r>
              <a:rPr sz="3200" b="0" spc="150" dirty="0">
                <a:latin typeface="Times New Roman"/>
                <a:cs typeface="Times New Roman"/>
              </a:rPr>
              <a:t>D</a:t>
            </a:r>
            <a:r>
              <a:rPr sz="3200" b="0" spc="-425" dirty="0">
                <a:latin typeface="Times New Roman"/>
                <a:cs typeface="Times New Roman"/>
              </a:rPr>
              <a:t> </a:t>
            </a:r>
            <a:r>
              <a:rPr sz="3200" b="0" spc="300" dirty="0">
                <a:latin typeface="Times New Roman"/>
                <a:cs typeface="Times New Roman"/>
              </a:rPr>
              <a:t>A</a:t>
            </a:r>
            <a:r>
              <a:rPr sz="3200" b="0" spc="-430" dirty="0">
                <a:latin typeface="Times New Roman"/>
                <a:cs typeface="Times New Roman"/>
              </a:rPr>
              <a:t> </a:t>
            </a:r>
            <a:r>
              <a:rPr sz="3200" b="0" spc="150" dirty="0">
                <a:latin typeface="Times New Roman"/>
                <a:cs typeface="Times New Roman"/>
              </a:rPr>
              <a:t>D</a:t>
            </a:r>
            <a:r>
              <a:rPr sz="3200" b="0" spc="-425" dirty="0">
                <a:latin typeface="Times New Roman"/>
                <a:cs typeface="Times New Roman"/>
              </a:rPr>
              <a:t> </a:t>
            </a:r>
            <a:r>
              <a:rPr sz="3200" b="0" spc="300" dirty="0">
                <a:latin typeface="Times New Roman"/>
                <a:cs typeface="Times New Roman"/>
              </a:rPr>
              <a:t>A</a:t>
            </a:r>
            <a:r>
              <a:rPr sz="3200" b="0" spc="-425" dirty="0">
                <a:latin typeface="Times New Roman"/>
                <a:cs typeface="Times New Roman"/>
              </a:rPr>
              <a:t> </a:t>
            </a:r>
            <a:r>
              <a:rPr sz="3200" b="0" spc="32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172" y="2401284"/>
            <a:ext cx="2788285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15669" algn="l"/>
              </a:tabLst>
            </a:pPr>
            <a:r>
              <a:rPr sz="3200" spc="39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85" dirty="0">
                <a:solidFill>
                  <a:srgbClr val="FFFFFF"/>
                </a:solidFill>
                <a:latin typeface="Times New Roman"/>
                <a:cs typeface="Times New Roman"/>
              </a:rPr>
              <a:t>O	</a:t>
            </a:r>
            <a:r>
              <a:rPr sz="3200" spc="13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32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200" spc="-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2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spc="-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-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2985" y="4516818"/>
            <a:ext cx="13970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solidFill>
                  <a:srgbClr val="212121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6132" y="3888168"/>
            <a:ext cx="252729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1</a:t>
            </a:r>
            <a:r>
              <a:rPr sz="1600" spc="5" dirty="0">
                <a:solidFill>
                  <a:srgbClr val="212121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6132" y="3269043"/>
            <a:ext cx="252729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2</a:t>
            </a:r>
            <a:r>
              <a:rPr sz="1600" spc="5" dirty="0">
                <a:solidFill>
                  <a:srgbClr val="212121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6132" y="2649918"/>
            <a:ext cx="252729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3</a:t>
            </a:r>
            <a:r>
              <a:rPr sz="1600" spc="5" dirty="0">
                <a:solidFill>
                  <a:srgbClr val="212121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6132" y="2030793"/>
            <a:ext cx="252729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4</a:t>
            </a:r>
            <a:r>
              <a:rPr sz="1600" spc="5" dirty="0">
                <a:solidFill>
                  <a:srgbClr val="212121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5117855" y="4873690"/>
            <a:ext cx="498521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201</a:t>
            </a:r>
            <a:r>
              <a:rPr sz="1600" spc="5" dirty="0">
                <a:solidFill>
                  <a:srgbClr val="212121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5641730" y="4873690"/>
            <a:ext cx="498521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201</a:t>
            </a:r>
            <a:r>
              <a:rPr sz="1600" spc="5" dirty="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6175130" y="4873690"/>
            <a:ext cx="498521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201</a:t>
            </a:r>
            <a:r>
              <a:rPr sz="1600" spc="5" dirty="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18900000">
            <a:off x="6708530" y="4873690"/>
            <a:ext cx="498521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201</a:t>
            </a:r>
            <a:r>
              <a:rPr sz="1600" spc="5" dirty="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 rot="18900000">
            <a:off x="7232405" y="4873690"/>
            <a:ext cx="498521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201</a:t>
            </a:r>
            <a:r>
              <a:rPr sz="1600" spc="5" dirty="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 rot="18900000">
            <a:off x="7765805" y="4873690"/>
            <a:ext cx="498521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201</a:t>
            </a:r>
            <a:r>
              <a:rPr sz="1600" spc="5" dirty="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8289680" y="4873690"/>
            <a:ext cx="498521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201</a:t>
            </a:r>
            <a:r>
              <a:rPr sz="1600" spc="5" dirty="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18900000">
            <a:off x="8823081" y="4873690"/>
            <a:ext cx="498521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201</a:t>
            </a:r>
            <a:r>
              <a:rPr sz="1600" spc="5" dirty="0">
                <a:solidFill>
                  <a:srgbClr val="212121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42559" y="4667087"/>
            <a:ext cx="4116704" cy="0"/>
          </a:xfrm>
          <a:custGeom>
            <a:avLst/>
            <a:gdLst/>
            <a:ahLst/>
            <a:cxnLst/>
            <a:rect l="l" t="t" r="r" b="b"/>
            <a:pathLst>
              <a:path w="4116704">
                <a:moveTo>
                  <a:pt x="0" y="0"/>
                </a:moveTo>
                <a:lnTo>
                  <a:pt x="4116516" y="0"/>
                </a:lnTo>
              </a:path>
            </a:pathLst>
          </a:custGeom>
          <a:ln w="9517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42559" y="4046965"/>
            <a:ext cx="4116704" cy="0"/>
          </a:xfrm>
          <a:custGeom>
            <a:avLst/>
            <a:gdLst/>
            <a:ahLst/>
            <a:cxnLst/>
            <a:rect l="l" t="t" r="r" b="b"/>
            <a:pathLst>
              <a:path w="4116704">
                <a:moveTo>
                  <a:pt x="0" y="0"/>
                </a:moveTo>
                <a:lnTo>
                  <a:pt x="4116516" y="0"/>
                </a:lnTo>
              </a:path>
            </a:pathLst>
          </a:custGeom>
          <a:ln w="9517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42559" y="3426843"/>
            <a:ext cx="4116704" cy="0"/>
          </a:xfrm>
          <a:custGeom>
            <a:avLst/>
            <a:gdLst/>
            <a:ahLst/>
            <a:cxnLst/>
            <a:rect l="l" t="t" r="r" b="b"/>
            <a:pathLst>
              <a:path w="4116704">
                <a:moveTo>
                  <a:pt x="0" y="0"/>
                </a:moveTo>
                <a:lnTo>
                  <a:pt x="4116516" y="0"/>
                </a:lnTo>
              </a:path>
            </a:pathLst>
          </a:custGeom>
          <a:ln w="9517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2559" y="2806719"/>
            <a:ext cx="4116704" cy="0"/>
          </a:xfrm>
          <a:custGeom>
            <a:avLst/>
            <a:gdLst/>
            <a:ahLst/>
            <a:cxnLst/>
            <a:rect l="l" t="t" r="r" b="b"/>
            <a:pathLst>
              <a:path w="4116704">
                <a:moveTo>
                  <a:pt x="0" y="0"/>
                </a:moveTo>
                <a:lnTo>
                  <a:pt x="4116516" y="0"/>
                </a:lnTo>
              </a:path>
            </a:pathLst>
          </a:custGeom>
          <a:ln w="9517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42559" y="2186596"/>
            <a:ext cx="4116704" cy="0"/>
          </a:xfrm>
          <a:custGeom>
            <a:avLst/>
            <a:gdLst/>
            <a:ahLst/>
            <a:cxnLst/>
            <a:rect l="l" t="t" r="r" b="b"/>
            <a:pathLst>
              <a:path w="4116704">
                <a:moveTo>
                  <a:pt x="0" y="0"/>
                </a:moveTo>
                <a:lnTo>
                  <a:pt x="4116516" y="0"/>
                </a:lnTo>
              </a:path>
            </a:pathLst>
          </a:custGeom>
          <a:ln w="9517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2559" y="2925981"/>
            <a:ext cx="412115" cy="1736725"/>
          </a:xfrm>
          <a:custGeom>
            <a:avLst/>
            <a:gdLst/>
            <a:ahLst/>
            <a:cxnLst/>
            <a:rect l="l" t="t" r="r" b="b"/>
            <a:pathLst>
              <a:path w="412114" h="1736725">
                <a:moveTo>
                  <a:pt x="411651" y="1736343"/>
                </a:moveTo>
                <a:lnTo>
                  <a:pt x="0" y="1736343"/>
                </a:lnTo>
                <a:lnTo>
                  <a:pt x="0" y="23841"/>
                </a:lnTo>
                <a:lnTo>
                  <a:pt x="3215" y="16075"/>
                </a:lnTo>
                <a:lnTo>
                  <a:pt x="16076" y="3216"/>
                </a:lnTo>
                <a:lnTo>
                  <a:pt x="23838" y="0"/>
                </a:lnTo>
                <a:lnTo>
                  <a:pt x="387813" y="0"/>
                </a:lnTo>
                <a:lnTo>
                  <a:pt x="395575" y="3216"/>
                </a:lnTo>
                <a:lnTo>
                  <a:pt x="408436" y="16075"/>
                </a:lnTo>
                <a:lnTo>
                  <a:pt x="411651" y="23841"/>
                </a:lnTo>
                <a:lnTo>
                  <a:pt x="411651" y="1736343"/>
                </a:lnTo>
                <a:close/>
              </a:path>
            </a:pathLst>
          </a:custGeom>
          <a:solidFill>
            <a:srgbClr val="4AA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71826" y="3112019"/>
            <a:ext cx="412115" cy="1550670"/>
          </a:xfrm>
          <a:custGeom>
            <a:avLst/>
            <a:gdLst/>
            <a:ahLst/>
            <a:cxnLst/>
            <a:rect l="l" t="t" r="r" b="b"/>
            <a:pathLst>
              <a:path w="412114" h="1550670">
                <a:moveTo>
                  <a:pt x="411649" y="1550304"/>
                </a:moveTo>
                <a:lnTo>
                  <a:pt x="0" y="1550304"/>
                </a:lnTo>
                <a:lnTo>
                  <a:pt x="0" y="23831"/>
                </a:lnTo>
                <a:lnTo>
                  <a:pt x="3215" y="16075"/>
                </a:lnTo>
                <a:lnTo>
                  <a:pt x="16074" y="3216"/>
                </a:lnTo>
                <a:lnTo>
                  <a:pt x="23840" y="0"/>
                </a:lnTo>
                <a:lnTo>
                  <a:pt x="387817" y="0"/>
                </a:lnTo>
                <a:lnTo>
                  <a:pt x="395574" y="3216"/>
                </a:lnTo>
                <a:lnTo>
                  <a:pt x="408432" y="16075"/>
                </a:lnTo>
                <a:lnTo>
                  <a:pt x="411649" y="23831"/>
                </a:lnTo>
                <a:lnTo>
                  <a:pt x="411649" y="1550304"/>
                </a:lnTo>
                <a:close/>
              </a:path>
            </a:pathLst>
          </a:custGeom>
          <a:solidFill>
            <a:srgbClr val="6092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01093" y="2801957"/>
            <a:ext cx="412115" cy="1860550"/>
          </a:xfrm>
          <a:custGeom>
            <a:avLst/>
            <a:gdLst/>
            <a:ahLst/>
            <a:cxnLst/>
            <a:rect l="l" t="t" r="r" b="b"/>
            <a:pathLst>
              <a:path w="412115" h="1860550">
                <a:moveTo>
                  <a:pt x="411650" y="1860367"/>
                </a:moveTo>
                <a:lnTo>
                  <a:pt x="0" y="1860367"/>
                </a:lnTo>
                <a:lnTo>
                  <a:pt x="0" y="23837"/>
                </a:lnTo>
                <a:lnTo>
                  <a:pt x="3217" y="16075"/>
                </a:lnTo>
                <a:lnTo>
                  <a:pt x="16075" y="3215"/>
                </a:lnTo>
                <a:lnTo>
                  <a:pt x="23841" y="0"/>
                </a:lnTo>
                <a:lnTo>
                  <a:pt x="387809" y="0"/>
                </a:lnTo>
                <a:lnTo>
                  <a:pt x="395575" y="3215"/>
                </a:lnTo>
                <a:lnTo>
                  <a:pt x="408434" y="16076"/>
                </a:lnTo>
                <a:lnTo>
                  <a:pt x="411650" y="23837"/>
                </a:lnTo>
                <a:lnTo>
                  <a:pt x="411650" y="1860367"/>
                </a:lnTo>
                <a:close/>
              </a:path>
            </a:pathLst>
          </a:custGeom>
          <a:solidFill>
            <a:srgbClr val="748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0360" y="3298058"/>
            <a:ext cx="412115" cy="1364615"/>
          </a:xfrm>
          <a:custGeom>
            <a:avLst/>
            <a:gdLst/>
            <a:ahLst/>
            <a:cxnLst/>
            <a:rect l="l" t="t" r="r" b="b"/>
            <a:pathLst>
              <a:path w="412115" h="1364614">
                <a:moveTo>
                  <a:pt x="411650" y="1364266"/>
                </a:moveTo>
                <a:lnTo>
                  <a:pt x="0" y="1364266"/>
                </a:lnTo>
                <a:lnTo>
                  <a:pt x="0" y="23831"/>
                </a:lnTo>
                <a:lnTo>
                  <a:pt x="3216" y="16075"/>
                </a:lnTo>
                <a:lnTo>
                  <a:pt x="16075" y="3207"/>
                </a:lnTo>
                <a:lnTo>
                  <a:pt x="23831" y="0"/>
                </a:lnTo>
                <a:lnTo>
                  <a:pt x="387809" y="0"/>
                </a:lnTo>
                <a:lnTo>
                  <a:pt x="395575" y="3207"/>
                </a:lnTo>
                <a:lnTo>
                  <a:pt x="408433" y="16075"/>
                </a:lnTo>
                <a:lnTo>
                  <a:pt x="411650" y="23831"/>
                </a:lnTo>
                <a:lnTo>
                  <a:pt x="411650" y="1364266"/>
                </a:lnTo>
                <a:close/>
              </a:path>
            </a:pathLst>
          </a:custGeom>
          <a:solidFill>
            <a:srgbClr val="8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59619" y="2615919"/>
            <a:ext cx="412115" cy="2046605"/>
          </a:xfrm>
          <a:custGeom>
            <a:avLst/>
            <a:gdLst/>
            <a:ahLst/>
            <a:cxnLst/>
            <a:rect l="l" t="t" r="r" b="b"/>
            <a:pathLst>
              <a:path w="412115" h="2046604">
                <a:moveTo>
                  <a:pt x="411660" y="2046405"/>
                </a:moveTo>
                <a:lnTo>
                  <a:pt x="0" y="2046405"/>
                </a:lnTo>
                <a:lnTo>
                  <a:pt x="0" y="23838"/>
                </a:lnTo>
                <a:lnTo>
                  <a:pt x="3216" y="16076"/>
                </a:lnTo>
                <a:lnTo>
                  <a:pt x="16084" y="3215"/>
                </a:lnTo>
                <a:lnTo>
                  <a:pt x="23841" y="0"/>
                </a:lnTo>
                <a:lnTo>
                  <a:pt x="387818" y="0"/>
                </a:lnTo>
                <a:lnTo>
                  <a:pt x="395575" y="3215"/>
                </a:lnTo>
                <a:lnTo>
                  <a:pt x="408443" y="16076"/>
                </a:lnTo>
                <a:lnTo>
                  <a:pt x="411660" y="23838"/>
                </a:lnTo>
                <a:lnTo>
                  <a:pt x="411660" y="2046405"/>
                </a:lnTo>
                <a:close/>
              </a:path>
            </a:pathLst>
          </a:custGeom>
          <a:solidFill>
            <a:srgbClr val="905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88886" y="2429882"/>
            <a:ext cx="412115" cy="2232660"/>
          </a:xfrm>
          <a:custGeom>
            <a:avLst/>
            <a:gdLst/>
            <a:ahLst/>
            <a:cxnLst/>
            <a:rect l="l" t="t" r="r" b="b"/>
            <a:pathLst>
              <a:path w="412115" h="2232660">
                <a:moveTo>
                  <a:pt x="411650" y="2232441"/>
                </a:moveTo>
                <a:lnTo>
                  <a:pt x="0" y="2232441"/>
                </a:lnTo>
                <a:lnTo>
                  <a:pt x="0" y="23838"/>
                </a:lnTo>
                <a:lnTo>
                  <a:pt x="3216" y="16076"/>
                </a:lnTo>
                <a:lnTo>
                  <a:pt x="16075" y="3215"/>
                </a:lnTo>
                <a:lnTo>
                  <a:pt x="23841" y="0"/>
                </a:lnTo>
                <a:lnTo>
                  <a:pt x="387818" y="0"/>
                </a:lnTo>
                <a:lnTo>
                  <a:pt x="395575" y="3215"/>
                </a:lnTo>
                <a:lnTo>
                  <a:pt x="408443" y="16076"/>
                </a:lnTo>
                <a:lnTo>
                  <a:pt x="411650" y="23838"/>
                </a:lnTo>
                <a:lnTo>
                  <a:pt x="411650" y="2232441"/>
                </a:lnTo>
                <a:close/>
              </a:path>
            </a:pathLst>
          </a:custGeom>
          <a:solidFill>
            <a:srgbClr val="974E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18154" y="2429882"/>
            <a:ext cx="412115" cy="2232660"/>
          </a:xfrm>
          <a:custGeom>
            <a:avLst/>
            <a:gdLst/>
            <a:ahLst/>
            <a:cxnLst/>
            <a:rect l="l" t="t" r="r" b="b"/>
            <a:pathLst>
              <a:path w="412115" h="2232660">
                <a:moveTo>
                  <a:pt x="411650" y="2232441"/>
                </a:moveTo>
                <a:lnTo>
                  <a:pt x="0" y="2232441"/>
                </a:lnTo>
                <a:lnTo>
                  <a:pt x="0" y="23838"/>
                </a:lnTo>
                <a:lnTo>
                  <a:pt x="3216" y="16076"/>
                </a:lnTo>
                <a:lnTo>
                  <a:pt x="16075" y="3215"/>
                </a:lnTo>
                <a:lnTo>
                  <a:pt x="23841" y="0"/>
                </a:lnTo>
                <a:lnTo>
                  <a:pt x="387809" y="0"/>
                </a:lnTo>
                <a:lnTo>
                  <a:pt x="395575" y="3215"/>
                </a:lnTo>
                <a:lnTo>
                  <a:pt x="408433" y="16076"/>
                </a:lnTo>
                <a:lnTo>
                  <a:pt x="411650" y="23838"/>
                </a:lnTo>
                <a:lnTo>
                  <a:pt x="411650" y="2232441"/>
                </a:lnTo>
                <a:close/>
              </a:path>
            </a:pathLst>
          </a:custGeom>
          <a:solidFill>
            <a:srgbClr val="9B3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47422" y="2739943"/>
            <a:ext cx="412115" cy="1922780"/>
          </a:xfrm>
          <a:custGeom>
            <a:avLst/>
            <a:gdLst/>
            <a:ahLst/>
            <a:cxnLst/>
            <a:rect l="l" t="t" r="r" b="b"/>
            <a:pathLst>
              <a:path w="412115" h="1922779">
                <a:moveTo>
                  <a:pt x="411650" y="1922380"/>
                </a:moveTo>
                <a:lnTo>
                  <a:pt x="0" y="1922380"/>
                </a:lnTo>
                <a:lnTo>
                  <a:pt x="0" y="23838"/>
                </a:lnTo>
                <a:lnTo>
                  <a:pt x="3216" y="16076"/>
                </a:lnTo>
                <a:lnTo>
                  <a:pt x="16075" y="3215"/>
                </a:lnTo>
                <a:lnTo>
                  <a:pt x="23841" y="0"/>
                </a:lnTo>
                <a:lnTo>
                  <a:pt x="387809" y="0"/>
                </a:lnTo>
                <a:lnTo>
                  <a:pt x="395575" y="3215"/>
                </a:lnTo>
                <a:lnTo>
                  <a:pt x="408433" y="16076"/>
                </a:lnTo>
                <a:lnTo>
                  <a:pt x="411650" y="23838"/>
                </a:lnTo>
                <a:lnTo>
                  <a:pt x="411650" y="1922380"/>
                </a:lnTo>
                <a:close/>
              </a:path>
            </a:pathLst>
          </a:custGeom>
          <a:solidFill>
            <a:srgbClr val="9B2A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15375" y="6305550"/>
            <a:ext cx="885825" cy="885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1925" y="6210300"/>
            <a:ext cx="923925" cy="923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90724"/>
            <a:ext cx="9753600" cy="5224780"/>
          </a:xfrm>
          <a:custGeom>
            <a:avLst/>
            <a:gdLst/>
            <a:ahLst/>
            <a:cxnLst/>
            <a:rect l="l" t="t" r="r" b="b"/>
            <a:pathLst>
              <a:path w="9753600" h="5224780">
                <a:moveTo>
                  <a:pt x="0" y="5224475"/>
                </a:moveTo>
                <a:lnTo>
                  <a:pt x="9753600" y="5224475"/>
                </a:lnTo>
                <a:lnTo>
                  <a:pt x="9753600" y="0"/>
                </a:lnTo>
                <a:lnTo>
                  <a:pt x="0" y="0"/>
                </a:lnTo>
                <a:lnTo>
                  <a:pt x="0" y="5224475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753600" cy="2091055"/>
          </a:xfrm>
          <a:custGeom>
            <a:avLst/>
            <a:gdLst/>
            <a:ahLst/>
            <a:cxnLst/>
            <a:rect l="l" t="t" r="r" b="b"/>
            <a:pathLst>
              <a:path w="9753600" h="2091055">
                <a:moveTo>
                  <a:pt x="0" y="0"/>
                </a:moveTo>
                <a:lnTo>
                  <a:pt x="9753599" y="0"/>
                </a:lnTo>
                <a:lnTo>
                  <a:pt x="9753599" y="2090724"/>
                </a:lnTo>
                <a:lnTo>
                  <a:pt x="0" y="2090724"/>
                </a:lnTo>
                <a:lnTo>
                  <a:pt x="0" y="0"/>
                </a:lnTo>
                <a:close/>
              </a:path>
            </a:pathLst>
          </a:custGeom>
          <a:solidFill>
            <a:srgbClr val="4AA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1075" y="2676525"/>
            <a:ext cx="1466850" cy="3295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1850" y="2686050"/>
            <a:ext cx="1600200" cy="327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4325" y="2619375"/>
            <a:ext cx="1533525" cy="3409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0271" y="49471"/>
            <a:ext cx="377825" cy="1506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700" spc="-26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9446" y="49471"/>
            <a:ext cx="780415" cy="1506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700" spc="54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2715" y="49471"/>
            <a:ext cx="663575" cy="1506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700" spc="-37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15375" y="6305550"/>
            <a:ext cx="885825" cy="885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925" y="6210300"/>
            <a:ext cx="923925" cy="923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8637" y="0"/>
            <a:ext cx="5415280" cy="7315200"/>
          </a:xfrm>
          <a:custGeom>
            <a:avLst/>
            <a:gdLst/>
            <a:ahLst/>
            <a:cxnLst/>
            <a:rect l="l" t="t" r="r" b="b"/>
            <a:pathLst>
              <a:path w="5415280" h="7315200">
                <a:moveTo>
                  <a:pt x="0" y="7315200"/>
                </a:moveTo>
                <a:lnTo>
                  <a:pt x="5414962" y="7315200"/>
                </a:lnTo>
                <a:lnTo>
                  <a:pt x="5414962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2E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338955" cy="7315200"/>
          </a:xfrm>
          <a:custGeom>
            <a:avLst/>
            <a:gdLst/>
            <a:ahLst/>
            <a:cxnLst/>
            <a:rect l="l" t="t" r="r" b="b"/>
            <a:pathLst>
              <a:path w="4338955" h="7315200">
                <a:moveTo>
                  <a:pt x="0" y="7315200"/>
                </a:moveTo>
                <a:lnTo>
                  <a:pt x="0" y="0"/>
                </a:lnTo>
                <a:lnTo>
                  <a:pt x="4338637" y="0"/>
                </a:lnTo>
                <a:lnTo>
                  <a:pt x="4338637" y="7315200"/>
                </a:lnTo>
                <a:lnTo>
                  <a:pt x="0" y="7315200"/>
                </a:lnTo>
                <a:close/>
              </a:path>
            </a:pathLst>
          </a:custGeom>
          <a:solidFill>
            <a:srgbClr val="4AA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85757" y="5285981"/>
            <a:ext cx="1002030" cy="5969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Poupanç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89%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Título</a:t>
            </a:r>
            <a:r>
              <a:rPr spc="-70" dirty="0"/>
              <a:t> </a:t>
            </a:r>
            <a:r>
              <a:rPr dirty="0"/>
              <a:t>Privado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54537" y="752081"/>
            <a:ext cx="2217420" cy="14541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R="172720" algn="r">
              <a:lnSpc>
                <a:spcPct val="100000"/>
              </a:lnSpc>
              <a:spcBef>
                <a:spcPts val="42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600">
              <a:latin typeface="Arial"/>
              <a:cs typeface="Arial"/>
            </a:endParaRPr>
          </a:p>
          <a:p>
            <a:pPr marL="817880" algn="ctr">
              <a:lnSpc>
                <a:spcPct val="100000"/>
              </a:lnSpc>
              <a:spcBef>
                <a:spcPts val="33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Investimento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817880" algn="ctr">
              <a:lnSpc>
                <a:spcPct val="100000"/>
              </a:lnSpc>
              <a:spcBef>
                <a:spcPts val="33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3%</a:t>
            </a:r>
            <a:endParaRPr sz="1600">
              <a:latin typeface="Arial"/>
              <a:cs typeface="Arial"/>
            </a:endParaRPr>
          </a:p>
          <a:p>
            <a:pPr marR="469265" algn="ctr">
              <a:lnSpc>
                <a:spcPct val="100000"/>
              </a:lnSpc>
              <a:spcBef>
                <a:spcPts val="33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Tesouro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Nacional</a:t>
            </a:r>
            <a:endParaRPr sz="1600">
              <a:latin typeface="Arial"/>
              <a:cs typeface="Arial"/>
            </a:endParaRPr>
          </a:p>
          <a:p>
            <a:pPr marR="469265" algn="ctr">
              <a:lnSpc>
                <a:spcPct val="100000"/>
              </a:lnSpc>
              <a:spcBef>
                <a:spcPts val="33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5%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4560" y="1938331"/>
            <a:ext cx="434340" cy="325120"/>
          </a:xfrm>
          <a:custGeom>
            <a:avLst/>
            <a:gdLst/>
            <a:ahLst/>
            <a:cxnLst/>
            <a:rect l="l" t="t" r="r" b="b"/>
            <a:pathLst>
              <a:path w="434340" h="325119">
                <a:moveTo>
                  <a:pt x="424503" y="324493"/>
                </a:moveTo>
                <a:lnTo>
                  <a:pt x="390207" y="269829"/>
                </a:lnTo>
                <a:lnTo>
                  <a:pt x="355051" y="220371"/>
                </a:lnTo>
                <a:lnTo>
                  <a:pt x="319037" y="176120"/>
                </a:lnTo>
                <a:lnTo>
                  <a:pt x="282163" y="137075"/>
                </a:lnTo>
                <a:lnTo>
                  <a:pt x="244430" y="103236"/>
                </a:lnTo>
                <a:lnTo>
                  <a:pt x="205838" y="74603"/>
                </a:lnTo>
                <a:lnTo>
                  <a:pt x="166387" y="51176"/>
                </a:lnTo>
                <a:lnTo>
                  <a:pt x="126078" y="32955"/>
                </a:lnTo>
                <a:lnTo>
                  <a:pt x="84910" y="19941"/>
                </a:lnTo>
                <a:lnTo>
                  <a:pt x="42884" y="12132"/>
                </a:lnTo>
                <a:lnTo>
                  <a:pt x="0" y="9529"/>
                </a:lnTo>
                <a:lnTo>
                  <a:pt x="9529" y="0"/>
                </a:lnTo>
                <a:lnTo>
                  <a:pt x="52413" y="2602"/>
                </a:lnTo>
                <a:lnTo>
                  <a:pt x="94439" y="10411"/>
                </a:lnTo>
                <a:lnTo>
                  <a:pt x="135607" y="23426"/>
                </a:lnTo>
                <a:lnTo>
                  <a:pt x="175916" y="41647"/>
                </a:lnTo>
                <a:lnTo>
                  <a:pt x="215367" y="65074"/>
                </a:lnTo>
                <a:lnTo>
                  <a:pt x="253959" y="93706"/>
                </a:lnTo>
                <a:lnTo>
                  <a:pt x="291692" y="127545"/>
                </a:lnTo>
                <a:lnTo>
                  <a:pt x="328566" y="166591"/>
                </a:lnTo>
                <a:lnTo>
                  <a:pt x="364581" y="210842"/>
                </a:lnTo>
                <a:lnTo>
                  <a:pt x="399736" y="260300"/>
                </a:lnTo>
                <a:lnTo>
                  <a:pt x="434033" y="314963"/>
                </a:lnTo>
                <a:lnTo>
                  <a:pt x="424503" y="324493"/>
                </a:lnTo>
                <a:close/>
              </a:path>
            </a:pathLst>
          </a:custGeom>
          <a:solidFill>
            <a:srgbClr val="FFFFFF">
              <a:alpha val="2470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75342" y="1369108"/>
            <a:ext cx="349885" cy="730885"/>
          </a:xfrm>
          <a:custGeom>
            <a:avLst/>
            <a:gdLst/>
            <a:ahLst/>
            <a:cxnLst/>
            <a:rect l="l" t="t" r="r" b="b"/>
            <a:pathLst>
              <a:path w="349884" h="730885">
                <a:moveTo>
                  <a:pt x="340321" y="730745"/>
                </a:moveTo>
                <a:lnTo>
                  <a:pt x="327028" y="686749"/>
                </a:lnTo>
                <a:lnTo>
                  <a:pt x="312672" y="642609"/>
                </a:lnTo>
                <a:lnTo>
                  <a:pt x="297252" y="598325"/>
                </a:lnTo>
                <a:lnTo>
                  <a:pt x="280768" y="553898"/>
                </a:lnTo>
                <a:lnTo>
                  <a:pt x="263221" y="509326"/>
                </a:lnTo>
                <a:lnTo>
                  <a:pt x="244610" y="464610"/>
                </a:lnTo>
                <a:lnTo>
                  <a:pt x="224936" y="419750"/>
                </a:lnTo>
                <a:lnTo>
                  <a:pt x="204198" y="374746"/>
                </a:lnTo>
                <a:lnTo>
                  <a:pt x="182396" y="329598"/>
                </a:lnTo>
                <a:lnTo>
                  <a:pt x="159531" y="284305"/>
                </a:lnTo>
                <a:lnTo>
                  <a:pt x="135601" y="238869"/>
                </a:lnTo>
                <a:lnTo>
                  <a:pt x="110609" y="193289"/>
                </a:lnTo>
                <a:lnTo>
                  <a:pt x="84552" y="147565"/>
                </a:lnTo>
                <a:lnTo>
                  <a:pt x="57432" y="101697"/>
                </a:lnTo>
                <a:lnTo>
                  <a:pt x="29247" y="55685"/>
                </a:lnTo>
                <a:lnTo>
                  <a:pt x="0" y="9529"/>
                </a:lnTo>
                <a:lnTo>
                  <a:pt x="9529" y="0"/>
                </a:lnTo>
                <a:lnTo>
                  <a:pt x="38777" y="46156"/>
                </a:lnTo>
                <a:lnTo>
                  <a:pt x="66961" y="92168"/>
                </a:lnTo>
                <a:lnTo>
                  <a:pt x="94081" y="138036"/>
                </a:lnTo>
                <a:lnTo>
                  <a:pt x="120138" y="183760"/>
                </a:lnTo>
                <a:lnTo>
                  <a:pt x="145131" y="229340"/>
                </a:lnTo>
                <a:lnTo>
                  <a:pt x="169060" y="274776"/>
                </a:lnTo>
                <a:lnTo>
                  <a:pt x="191925" y="320068"/>
                </a:lnTo>
                <a:lnTo>
                  <a:pt x="213727" y="365216"/>
                </a:lnTo>
                <a:lnTo>
                  <a:pt x="234465" y="410220"/>
                </a:lnTo>
                <a:lnTo>
                  <a:pt x="254140" y="455080"/>
                </a:lnTo>
                <a:lnTo>
                  <a:pt x="272751" y="499796"/>
                </a:lnTo>
                <a:lnTo>
                  <a:pt x="290298" y="544368"/>
                </a:lnTo>
                <a:lnTo>
                  <a:pt x="306781" y="588796"/>
                </a:lnTo>
                <a:lnTo>
                  <a:pt x="322201" y="633080"/>
                </a:lnTo>
                <a:lnTo>
                  <a:pt x="336558" y="677220"/>
                </a:lnTo>
                <a:lnTo>
                  <a:pt x="349850" y="721216"/>
                </a:lnTo>
                <a:lnTo>
                  <a:pt x="340321" y="730745"/>
                </a:lnTo>
                <a:close/>
              </a:path>
            </a:pathLst>
          </a:custGeom>
          <a:solidFill>
            <a:srgbClr val="FFFFFF">
              <a:alpha val="2470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45653" y="799889"/>
            <a:ext cx="282575" cy="1242695"/>
          </a:xfrm>
          <a:custGeom>
            <a:avLst/>
            <a:gdLst/>
            <a:ahLst/>
            <a:cxnLst/>
            <a:rect l="l" t="t" r="r" b="b"/>
            <a:pathLst>
              <a:path w="282575" h="1242695">
                <a:moveTo>
                  <a:pt x="272672" y="1242235"/>
                </a:moveTo>
                <a:lnTo>
                  <a:pt x="265858" y="1180719"/>
                </a:lnTo>
                <a:lnTo>
                  <a:pt x="256436" y="1112751"/>
                </a:lnTo>
                <a:lnTo>
                  <a:pt x="244405" y="1038331"/>
                </a:lnTo>
                <a:lnTo>
                  <a:pt x="237411" y="998701"/>
                </a:lnTo>
                <a:lnTo>
                  <a:pt x="229765" y="957458"/>
                </a:lnTo>
                <a:lnTo>
                  <a:pt x="221466" y="914602"/>
                </a:lnTo>
                <a:lnTo>
                  <a:pt x="212516" y="870133"/>
                </a:lnTo>
                <a:lnTo>
                  <a:pt x="202914" y="824051"/>
                </a:lnTo>
                <a:lnTo>
                  <a:pt x="192659" y="776356"/>
                </a:lnTo>
                <a:lnTo>
                  <a:pt x="181752" y="727048"/>
                </a:lnTo>
                <a:lnTo>
                  <a:pt x="170193" y="676127"/>
                </a:lnTo>
                <a:lnTo>
                  <a:pt x="157982" y="623592"/>
                </a:lnTo>
                <a:lnTo>
                  <a:pt x="145118" y="569445"/>
                </a:lnTo>
                <a:lnTo>
                  <a:pt x="131603" y="513685"/>
                </a:lnTo>
                <a:lnTo>
                  <a:pt x="117435" y="456311"/>
                </a:lnTo>
                <a:lnTo>
                  <a:pt x="102615" y="397324"/>
                </a:lnTo>
                <a:lnTo>
                  <a:pt x="87143" y="336724"/>
                </a:lnTo>
                <a:lnTo>
                  <a:pt x="71018" y="274512"/>
                </a:lnTo>
                <a:lnTo>
                  <a:pt x="54242" y="210686"/>
                </a:lnTo>
                <a:lnTo>
                  <a:pt x="36813" y="145246"/>
                </a:lnTo>
                <a:lnTo>
                  <a:pt x="18732" y="78194"/>
                </a:lnTo>
                <a:lnTo>
                  <a:pt x="0" y="9529"/>
                </a:lnTo>
                <a:lnTo>
                  <a:pt x="9529" y="0"/>
                </a:lnTo>
                <a:lnTo>
                  <a:pt x="28262" y="68665"/>
                </a:lnTo>
                <a:lnTo>
                  <a:pt x="46343" y="135717"/>
                </a:lnTo>
                <a:lnTo>
                  <a:pt x="63771" y="201156"/>
                </a:lnTo>
                <a:lnTo>
                  <a:pt x="80548" y="264982"/>
                </a:lnTo>
                <a:lnTo>
                  <a:pt x="96672" y="327195"/>
                </a:lnTo>
                <a:lnTo>
                  <a:pt x="112144" y="387795"/>
                </a:lnTo>
                <a:lnTo>
                  <a:pt x="126964" y="446782"/>
                </a:lnTo>
                <a:lnTo>
                  <a:pt x="141132" y="504155"/>
                </a:lnTo>
                <a:lnTo>
                  <a:pt x="154647" y="559916"/>
                </a:lnTo>
                <a:lnTo>
                  <a:pt x="167511" y="614063"/>
                </a:lnTo>
                <a:lnTo>
                  <a:pt x="179722" y="666597"/>
                </a:lnTo>
                <a:lnTo>
                  <a:pt x="191281" y="717519"/>
                </a:lnTo>
                <a:lnTo>
                  <a:pt x="202188" y="766827"/>
                </a:lnTo>
                <a:lnTo>
                  <a:pt x="212443" y="814522"/>
                </a:lnTo>
                <a:lnTo>
                  <a:pt x="222045" y="860604"/>
                </a:lnTo>
                <a:lnTo>
                  <a:pt x="230996" y="905073"/>
                </a:lnTo>
                <a:lnTo>
                  <a:pt x="239294" y="947929"/>
                </a:lnTo>
                <a:lnTo>
                  <a:pt x="246940" y="989172"/>
                </a:lnTo>
                <a:lnTo>
                  <a:pt x="253934" y="1028801"/>
                </a:lnTo>
                <a:lnTo>
                  <a:pt x="260276" y="1066818"/>
                </a:lnTo>
                <a:lnTo>
                  <a:pt x="271002" y="1138012"/>
                </a:lnTo>
                <a:lnTo>
                  <a:pt x="279121" y="1202754"/>
                </a:lnTo>
                <a:lnTo>
                  <a:pt x="282201" y="1232706"/>
                </a:lnTo>
                <a:lnTo>
                  <a:pt x="272672" y="1242235"/>
                </a:lnTo>
                <a:close/>
              </a:path>
            </a:pathLst>
          </a:custGeom>
          <a:solidFill>
            <a:srgbClr val="FFFFFF">
              <a:alpha val="2470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5933" y="2086312"/>
            <a:ext cx="3152140" cy="3149600"/>
          </a:xfrm>
          <a:custGeom>
            <a:avLst/>
            <a:gdLst/>
            <a:ahLst/>
            <a:cxnLst/>
            <a:rect l="l" t="t" r="r" b="b"/>
            <a:pathLst>
              <a:path w="3152140" h="3149600">
                <a:moveTo>
                  <a:pt x="3152017" y="1574800"/>
                </a:moveTo>
                <a:lnTo>
                  <a:pt x="1575981" y="1574800"/>
                </a:lnTo>
                <a:lnTo>
                  <a:pt x="1575981" y="0"/>
                </a:lnTo>
                <a:lnTo>
                  <a:pt x="1750450" y="0"/>
                </a:lnTo>
                <a:lnTo>
                  <a:pt x="1785145" y="12700"/>
                </a:lnTo>
                <a:lnTo>
                  <a:pt x="1854229" y="12700"/>
                </a:lnTo>
                <a:lnTo>
                  <a:pt x="1922760" y="38100"/>
                </a:lnTo>
                <a:lnTo>
                  <a:pt x="1956772" y="38100"/>
                </a:lnTo>
                <a:lnTo>
                  <a:pt x="2024249" y="63500"/>
                </a:lnTo>
                <a:lnTo>
                  <a:pt x="2057647" y="63500"/>
                </a:lnTo>
                <a:lnTo>
                  <a:pt x="2220797" y="127000"/>
                </a:lnTo>
                <a:lnTo>
                  <a:pt x="2252546" y="152400"/>
                </a:lnTo>
                <a:lnTo>
                  <a:pt x="2345708" y="190500"/>
                </a:lnTo>
                <a:lnTo>
                  <a:pt x="2376037" y="215900"/>
                </a:lnTo>
                <a:lnTo>
                  <a:pt x="2405966" y="228600"/>
                </a:lnTo>
                <a:lnTo>
                  <a:pt x="2435476" y="254000"/>
                </a:lnTo>
                <a:lnTo>
                  <a:pt x="2464564" y="266700"/>
                </a:lnTo>
                <a:lnTo>
                  <a:pt x="2493228" y="292100"/>
                </a:lnTo>
                <a:lnTo>
                  <a:pt x="2521436" y="304800"/>
                </a:lnTo>
                <a:lnTo>
                  <a:pt x="2549167" y="330200"/>
                </a:lnTo>
                <a:lnTo>
                  <a:pt x="2576421" y="355600"/>
                </a:lnTo>
                <a:lnTo>
                  <a:pt x="2603197" y="368300"/>
                </a:lnTo>
                <a:lnTo>
                  <a:pt x="2655206" y="419100"/>
                </a:lnTo>
                <a:lnTo>
                  <a:pt x="2705085" y="469900"/>
                </a:lnTo>
                <a:lnTo>
                  <a:pt x="2752749" y="520700"/>
                </a:lnTo>
                <a:lnTo>
                  <a:pt x="2798091" y="571500"/>
                </a:lnTo>
                <a:lnTo>
                  <a:pt x="2841029" y="635000"/>
                </a:lnTo>
                <a:lnTo>
                  <a:pt x="2861563" y="660400"/>
                </a:lnTo>
                <a:lnTo>
                  <a:pt x="2881473" y="685800"/>
                </a:lnTo>
                <a:lnTo>
                  <a:pt x="2900745" y="711200"/>
                </a:lnTo>
                <a:lnTo>
                  <a:pt x="2919355" y="749300"/>
                </a:lnTo>
                <a:lnTo>
                  <a:pt x="2937303" y="774700"/>
                </a:lnTo>
                <a:lnTo>
                  <a:pt x="2954592" y="800100"/>
                </a:lnTo>
                <a:lnTo>
                  <a:pt x="2971198" y="838200"/>
                </a:lnTo>
                <a:lnTo>
                  <a:pt x="2987111" y="863600"/>
                </a:lnTo>
                <a:lnTo>
                  <a:pt x="3002330" y="901700"/>
                </a:lnTo>
                <a:lnTo>
                  <a:pt x="3016856" y="927100"/>
                </a:lnTo>
                <a:lnTo>
                  <a:pt x="3030669" y="965200"/>
                </a:lnTo>
                <a:lnTo>
                  <a:pt x="3043762" y="990600"/>
                </a:lnTo>
                <a:lnTo>
                  <a:pt x="3056134" y="1028700"/>
                </a:lnTo>
                <a:lnTo>
                  <a:pt x="3067781" y="1066800"/>
                </a:lnTo>
                <a:lnTo>
                  <a:pt x="3078695" y="1092200"/>
                </a:lnTo>
                <a:lnTo>
                  <a:pt x="3088864" y="1130300"/>
                </a:lnTo>
                <a:lnTo>
                  <a:pt x="3098288" y="1155700"/>
                </a:lnTo>
                <a:lnTo>
                  <a:pt x="3106966" y="1193800"/>
                </a:lnTo>
                <a:lnTo>
                  <a:pt x="3114892" y="1231900"/>
                </a:lnTo>
                <a:lnTo>
                  <a:pt x="3122058" y="1270000"/>
                </a:lnTo>
                <a:lnTo>
                  <a:pt x="3128463" y="1295400"/>
                </a:lnTo>
                <a:lnTo>
                  <a:pt x="3134105" y="1333500"/>
                </a:lnTo>
                <a:lnTo>
                  <a:pt x="3138980" y="1371600"/>
                </a:lnTo>
                <a:lnTo>
                  <a:pt x="3143083" y="1397000"/>
                </a:lnTo>
                <a:lnTo>
                  <a:pt x="3146417" y="1435100"/>
                </a:lnTo>
                <a:lnTo>
                  <a:pt x="3148981" y="1473200"/>
                </a:lnTo>
                <a:lnTo>
                  <a:pt x="3150767" y="1511300"/>
                </a:lnTo>
                <a:lnTo>
                  <a:pt x="3151780" y="1536700"/>
                </a:lnTo>
                <a:lnTo>
                  <a:pt x="3152017" y="1574800"/>
                </a:lnTo>
                <a:close/>
              </a:path>
              <a:path w="3152140" h="3149600">
                <a:moveTo>
                  <a:pt x="1977450" y="3098800"/>
                </a:moveTo>
                <a:lnTo>
                  <a:pt x="1181963" y="3098800"/>
                </a:lnTo>
                <a:lnTo>
                  <a:pt x="1081361" y="3060700"/>
                </a:lnTo>
                <a:lnTo>
                  <a:pt x="1048279" y="3060700"/>
                </a:lnTo>
                <a:lnTo>
                  <a:pt x="950685" y="3022600"/>
                </a:lnTo>
                <a:lnTo>
                  <a:pt x="918742" y="2997200"/>
                </a:lnTo>
                <a:lnTo>
                  <a:pt x="824936" y="2959100"/>
                </a:lnTo>
                <a:lnTo>
                  <a:pt x="794375" y="2933700"/>
                </a:lnTo>
                <a:lnTo>
                  <a:pt x="734455" y="2908300"/>
                </a:lnTo>
                <a:lnTo>
                  <a:pt x="705095" y="2882900"/>
                </a:lnTo>
                <a:lnTo>
                  <a:pt x="676163" y="2857500"/>
                </a:lnTo>
                <a:lnTo>
                  <a:pt x="647689" y="2844800"/>
                </a:lnTo>
                <a:lnTo>
                  <a:pt x="619670" y="2819400"/>
                </a:lnTo>
                <a:lnTo>
                  <a:pt x="565030" y="2781300"/>
                </a:lnTo>
                <a:lnTo>
                  <a:pt x="512410" y="2730500"/>
                </a:lnTo>
                <a:lnTo>
                  <a:pt x="461856" y="2679700"/>
                </a:lnTo>
                <a:lnTo>
                  <a:pt x="413522" y="2628900"/>
                </a:lnTo>
                <a:lnTo>
                  <a:pt x="367452" y="2578100"/>
                </a:lnTo>
                <a:lnTo>
                  <a:pt x="323780" y="2527300"/>
                </a:lnTo>
                <a:lnTo>
                  <a:pt x="282550" y="2476500"/>
                </a:lnTo>
                <a:lnTo>
                  <a:pt x="262897" y="2438400"/>
                </a:lnTo>
                <a:lnTo>
                  <a:pt x="243891" y="2413000"/>
                </a:lnTo>
                <a:lnTo>
                  <a:pt x="225530" y="2387600"/>
                </a:lnTo>
                <a:lnTo>
                  <a:pt x="207833" y="2349500"/>
                </a:lnTo>
                <a:lnTo>
                  <a:pt x="190817" y="2324100"/>
                </a:lnTo>
                <a:lnTo>
                  <a:pt x="174485" y="2286000"/>
                </a:lnTo>
                <a:lnTo>
                  <a:pt x="158835" y="2260600"/>
                </a:lnTo>
                <a:lnTo>
                  <a:pt x="143881" y="2222500"/>
                </a:lnTo>
                <a:lnTo>
                  <a:pt x="129639" y="2197100"/>
                </a:lnTo>
                <a:lnTo>
                  <a:pt x="116108" y="2159000"/>
                </a:lnTo>
                <a:lnTo>
                  <a:pt x="103288" y="2133600"/>
                </a:lnTo>
                <a:lnTo>
                  <a:pt x="91197" y="2095500"/>
                </a:lnTo>
                <a:lnTo>
                  <a:pt x="79841" y="2070100"/>
                </a:lnTo>
                <a:lnTo>
                  <a:pt x="69221" y="2032000"/>
                </a:lnTo>
                <a:lnTo>
                  <a:pt x="59339" y="1993900"/>
                </a:lnTo>
                <a:lnTo>
                  <a:pt x="50198" y="1968500"/>
                </a:lnTo>
                <a:lnTo>
                  <a:pt x="41814" y="1930400"/>
                </a:lnTo>
                <a:lnTo>
                  <a:pt x="34188" y="1892300"/>
                </a:lnTo>
                <a:lnTo>
                  <a:pt x="27320" y="1866900"/>
                </a:lnTo>
                <a:lnTo>
                  <a:pt x="21208" y="1828800"/>
                </a:lnTo>
                <a:lnTo>
                  <a:pt x="15865" y="1790700"/>
                </a:lnTo>
                <a:lnTo>
                  <a:pt x="11292" y="1752600"/>
                </a:lnTo>
                <a:lnTo>
                  <a:pt x="7490" y="1727200"/>
                </a:lnTo>
                <a:lnTo>
                  <a:pt x="4454" y="1689100"/>
                </a:lnTo>
                <a:lnTo>
                  <a:pt x="2194" y="1651000"/>
                </a:lnTo>
                <a:lnTo>
                  <a:pt x="709" y="1612900"/>
                </a:lnTo>
                <a:lnTo>
                  <a:pt x="0" y="1587500"/>
                </a:lnTo>
                <a:lnTo>
                  <a:pt x="64" y="1549400"/>
                </a:lnTo>
                <a:lnTo>
                  <a:pt x="902" y="1511300"/>
                </a:lnTo>
                <a:lnTo>
                  <a:pt x="2516" y="1473200"/>
                </a:lnTo>
                <a:lnTo>
                  <a:pt x="4907" y="1447800"/>
                </a:lnTo>
                <a:lnTo>
                  <a:pt x="8073" y="1409700"/>
                </a:lnTo>
                <a:lnTo>
                  <a:pt x="12009" y="1371600"/>
                </a:lnTo>
                <a:lnTo>
                  <a:pt x="16713" y="1346200"/>
                </a:lnTo>
                <a:lnTo>
                  <a:pt x="22184" y="1308100"/>
                </a:lnTo>
                <a:lnTo>
                  <a:pt x="28423" y="1270000"/>
                </a:lnTo>
                <a:lnTo>
                  <a:pt x="35421" y="1231900"/>
                </a:lnTo>
                <a:lnTo>
                  <a:pt x="43179" y="1206500"/>
                </a:lnTo>
                <a:lnTo>
                  <a:pt x="51696" y="1168400"/>
                </a:lnTo>
                <a:lnTo>
                  <a:pt x="60959" y="1130300"/>
                </a:lnTo>
                <a:lnTo>
                  <a:pt x="70963" y="1104900"/>
                </a:lnTo>
                <a:lnTo>
                  <a:pt x="81710" y="1066800"/>
                </a:lnTo>
                <a:lnTo>
                  <a:pt x="93196" y="1041400"/>
                </a:lnTo>
                <a:lnTo>
                  <a:pt x="105411" y="1003300"/>
                </a:lnTo>
                <a:lnTo>
                  <a:pt x="118342" y="965200"/>
                </a:lnTo>
                <a:lnTo>
                  <a:pt x="131991" y="939800"/>
                </a:lnTo>
                <a:lnTo>
                  <a:pt x="146361" y="901700"/>
                </a:lnTo>
                <a:lnTo>
                  <a:pt x="161434" y="876300"/>
                </a:lnTo>
                <a:lnTo>
                  <a:pt x="177194" y="838200"/>
                </a:lnTo>
                <a:lnTo>
                  <a:pt x="193642" y="812800"/>
                </a:lnTo>
                <a:lnTo>
                  <a:pt x="210779" y="787400"/>
                </a:lnTo>
                <a:lnTo>
                  <a:pt x="228588" y="749300"/>
                </a:lnTo>
                <a:lnTo>
                  <a:pt x="247051" y="723900"/>
                </a:lnTo>
                <a:lnTo>
                  <a:pt x="266171" y="698500"/>
                </a:lnTo>
                <a:lnTo>
                  <a:pt x="285947" y="660400"/>
                </a:lnTo>
                <a:lnTo>
                  <a:pt x="327371" y="609600"/>
                </a:lnTo>
                <a:lnTo>
                  <a:pt x="371253" y="558800"/>
                </a:lnTo>
                <a:lnTo>
                  <a:pt x="394100" y="533400"/>
                </a:lnTo>
                <a:lnTo>
                  <a:pt x="417516" y="495300"/>
                </a:lnTo>
                <a:lnTo>
                  <a:pt x="441499" y="469900"/>
                </a:lnTo>
                <a:lnTo>
                  <a:pt x="466051" y="444500"/>
                </a:lnTo>
                <a:lnTo>
                  <a:pt x="491153" y="431800"/>
                </a:lnTo>
                <a:lnTo>
                  <a:pt x="516775" y="406400"/>
                </a:lnTo>
                <a:lnTo>
                  <a:pt x="542916" y="381000"/>
                </a:lnTo>
                <a:lnTo>
                  <a:pt x="569578" y="355600"/>
                </a:lnTo>
                <a:lnTo>
                  <a:pt x="596740" y="330200"/>
                </a:lnTo>
                <a:lnTo>
                  <a:pt x="624369" y="317500"/>
                </a:lnTo>
                <a:lnTo>
                  <a:pt x="652466" y="292100"/>
                </a:lnTo>
                <a:lnTo>
                  <a:pt x="681033" y="266700"/>
                </a:lnTo>
                <a:lnTo>
                  <a:pt x="1575981" y="1574800"/>
                </a:lnTo>
                <a:lnTo>
                  <a:pt x="3152017" y="1574800"/>
                </a:lnTo>
                <a:lnTo>
                  <a:pt x="3151477" y="1612900"/>
                </a:lnTo>
                <a:lnTo>
                  <a:pt x="3150162" y="1651000"/>
                </a:lnTo>
                <a:lnTo>
                  <a:pt x="3148074" y="1676400"/>
                </a:lnTo>
                <a:lnTo>
                  <a:pt x="3145213" y="1714500"/>
                </a:lnTo>
                <a:lnTo>
                  <a:pt x="3141576" y="1752600"/>
                </a:lnTo>
                <a:lnTo>
                  <a:pt x="3137170" y="1790700"/>
                </a:lnTo>
                <a:lnTo>
                  <a:pt x="3131998" y="1816100"/>
                </a:lnTo>
                <a:lnTo>
                  <a:pt x="3126060" y="1854200"/>
                </a:lnTo>
                <a:lnTo>
                  <a:pt x="3119354" y="1892300"/>
                </a:lnTo>
                <a:lnTo>
                  <a:pt x="3111889" y="1917700"/>
                </a:lnTo>
                <a:lnTo>
                  <a:pt x="3103673" y="1955800"/>
                </a:lnTo>
                <a:lnTo>
                  <a:pt x="3094708" y="1993900"/>
                </a:lnTo>
                <a:lnTo>
                  <a:pt x="3084991" y="2019300"/>
                </a:lnTo>
                <a:lnTo>
                  <a:pt x="3074526" y="2057400"/>
                </a:lnTo>
                <a:lnTo>
                  <a:pt x="3063330" y="2095500"/>
                </a:lnTo>
                <a:lnTo>
                  <a:pt x="3051402" y="2120900"/>
                </a:lnTo>
                <a:lnTo>
                  <a:pt x="3038745" y="2159000"/>
                </a:lnTo>
                <a:lnTo>
                  <a:pt x="3025368" y="2184400"/>
                </a:lnTo>
                <a:lnTo>
                  <a:pt x="3011282" y="2222500"/>
                </a:lnTo>
                <a:lnTo>
                  <a:pt x="2996488" y="2247900"/>
                </a:lnTo>
                <a:lnTo>
                  <a:pt x="2980988" y="2286000"/>
                </a:lnTo>
                <a:lnTo>
                  <a:pt x="2964798" y="2311400"/>
                </a:lnTo>
                <a:lnTo>
                  <a:pt x="2947933" y="2349500"/>
                </a:lnTo>
                <a:lnTo>
                  <a:pt x="2930392" y="2374900"/>
                </a:lnTo>
                <a:lnTo>
                  <a:pt x="2912177" y="2400300"/>
                </a:lnTo>
                <a:lnTo>
                  <a:pt x="2893305" y="2438400"/>
                </a:lnTo>
                <a:lnTo>
                  <a:pt x="2873795" y="2463800"/>
                </a:lnTo>
                <a:lnTo>
                  <a:pt x="2853645" y="2489200"/>
                </a:lnTo>
                <a:lnTo>
                  <a:pt x="2832854" y="2514600"/>
                </a:lnTo>
                <a:lnTo>
                  <a:pt x="2811449" y="2552700"/>
                </a:lnTo>
                <a:lnTo>
                  <a:pt x="2766841" y="2603500"/>
                </a:lnTo>
                <a:lnTo>
                  <a:pt x="2719866" y="2654300"/>
                </a:lnTo>
                <a:lnTo>
                  <a:pt x="2670666" y="2705100"/>
                </a:lnTo>
                <a:lnTo>
                  <a:pt x="2619284" y="2755900"/>
                </a:lnTo>
                <a:lnTo>
                  <a:pt x="2592829" y="2768600"/>
                </a:lnTo>
                <a:lnTo>
                  <a:pt x="2565874" y="2794000"/>
                </a:lnTo>
                <a:lnTo>
                  <a:pt x="2538417" y="2819400"/>
                </a:lnTo>
                <a:lnTo>
                  <a:pt x="2510486" y="2844800"/>
                </a:lnTo>
                <a:lnTo>
                  <a:pt x="2482111" y="2857500"/>
                </a:lnTo>
                <a:lnTo>
                  <a:pt x="2453292" y="2882900"/>
                </a:lnTo>
                <a:lnTo>
                  <a:pt x="2424026" y="2895600"/>
                </a:lnTo>
                <a:lnTo>
                  <a:pt x="2394339" y="2921000"/>
                </a:lnTo>
                <a:lnTo>
                  <a:pt x="2333807" y="2946400"/>
                </a:lnTo>
                <a:lnTo>
                  <a:pt x="2302956" y="2971800"/>
                </a:lnTo>
                <a:lnTo>
                  <a:pt x="2143687" y="3035300"/>
                </a:lnTo>
                <a:lnTo>
                  <a:pt x="1977450" y="3098800"/>
                </a:lnTo>
                <a:close/>
              </a:path>
              <a:path w="3152140" h="3149600">
                <a:moveTo>
                  <a:pt x="1840807" y="3124200"/>
                </a:moveTo>
                <a:lnTo>
                  <a:pt x="1284331" y="3124200"/>
                </a:lnTo>
                <a:lnTo>
                  <a:pt x="1215915" y="3098800"/>
                </a:lnTo>
                <a:lnTo>
                  <a:pt x="1943554" y="3098800"/>
                </a:lnTo>
                <a:lnTo>
                  <a:pt x="1909461" y="3111500"/>
                </a:lnTo>
                <a:lnTo>
                  <a:pt x="1875198" y="3111500"/>
                </a:lnTo>
                <a:lnTo>
                  <a:pt x="1840807" y="3124200"/>
                </a:lnTo>
                <a:close/>
              </a:path>
              <a:path w="3152140" h="3149600">
                <a:moveTo>
                  <a:pt x="1771638" y="3136900"/>
                </a:moveTo>
                <a:lnTo>
                  <a:pt x="1387991" y="3136900"/>
                </a:lnTo>
                <a:lnTo>
                  <a:pt x="1353319" y="3124200"/>
                </a:lnTo>
                <a:lnTo>
                  <a:pt x="1806287" y="3124200"/>
                </a:lnTo>
                <a:lnTo>
                  <a:pt x="1771638" y="3136900"/>
                </a:lnTo>
                <a:close/>
              </a:path>
              <a:path w="3152140" h="3149600">
                <a:moveTo>
                  <a:pt x="1632271" y="3149600"/>
                </a:moveTo>
                <a:lnTo>
                  <a:pt x="1492466" y="3149600"/>
                </a:lnTo>
                <a:lnTo>
                  <a:pt x="1457564" y="3136900"/>
                </a:lnTo>
                <a:lnTo>
                  <a:pt x="1667204" y="3136900"/>
                </a:lnTo>
                <a:lnTo>
                  <a:pt x="1632271" y="3149600"/>
                </a:lnTo>
                <a:close/>
              </a:path>
            </a:pathLst>
          </a:custGeom>
          <a:solidFill>
            <a:srgbClr val="4AA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77304" y="2151998"/>
            <a:ext cx="1005205" cy="1510665"/>
          </a:xfrm>
          <a:custGeom>
            <a:avLst/>
            <a:gdLst/>
            <a:ahLst/>
            <a:cxnLst/>
            <a:rect l="l" t="t" r="r" b="b"/>
            <a:pathLst>
              <a:path w="1005204" h="1510664">
                <a:moveTo>
                  <a:pt x="1004612" y="1510362"/>
                </a:moveTo>
                <a:lnTo>
                  <a:pt x="0" y="296000"/>
                </a:lnTo>
                <a:lnTo>
                  <a:pt x="38365" y="265223"/>
                </a:lnTo>
                <a:lnTo>
                  <a:pt x="77443" y="235780"/>
                </a:lnTo>
                <a:lnTo>
                  <a:pt x="117234" y="207672"/>
                </a:lnTo>
                <a:lnTo>
                  <a:pt x="157738" y="180899"/>
                </a:lnTo>
                <a:lnTo>
                  <a:pt x="198954" y="155460"/>
                </a:lnTo>
                <a:lnTo>
                  <a:pt x="240884" y="131356"/>
                </a:lnTo>
                <a:lnTo>
                  <a:pt x="283526" y="108587"/>
                </a:lnTo>
                <a:lnTo>
                  <a:pt x="326881" y="87152"/>
                </a:lnTo>
                <a:lnTo>
                  <a:pt x="370950" y="67052"/>
                </a:lnTo>
                <a:lnTo>
                  <a:pt x="415730" y="48287"/>
                </a:lnTo>
                <a:lnTo>
                  <a:pt x="461224" y="30857"/>
                </a:lnTo>
                <a:lnTo>
                  <a:pt x="507431" y="14761"/>
                </a:lnTo>
                <a:lnTo>
                  <a:pt x="554350" y="0"/>
                </a:lnTo>
                <a:lnTo>
                  <a:pt x="1004612" y="1510362"/>
                </a:lnTo>
                <a:close/>
              </a:path>
            </a:pathLst>
          </a:custGeom>
          <a:solidFill>
            <a:srgbClr val="7874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01730" y="2094383"/>
            <a:ext cx="580390" cy="1568450"/>
          </a:xfrm>
          <a:custGeom>
            <a:avLst/>
            <a:gdLst/>
            <a:ahLst/>
            <a:cxnLst/>
            <a:rect l="l" t="t" r="r" b="b"/>
            <a:pathLst>
              <a:path w="580390" h="1568450">
                <a:moveTo>
                  <a:pt x="580184" y="1567977"/>
                </a:moveTo>
                <a:lnTo>
                  <a:pt x="0" y="102602"/>
                </a:lnTo>
                <a:lnTo>
                  <a:pt x="45361" y="85433"/>
                </a:lnTo>
                <a:lnTo>
                  <a:pt x="91074" y="69707"/>
                </a:lnTo>
                <a:lnTo>
                  <a:pt x="137139" y="55422"/>
                </a:lnTo>
                <a:lnTo>
                  <a:pt x="183556" y="42580"/>
                </a:lnTo>
                <a:lnTo>
                  <a:pt x="230324" y="31180"/>
                </a:lnTo>
                <a:lnTo>
                  <a:pt x="277444" y="21221"/>
                </a:lnTo>
                <a:lnTo>
                  <a:pt x="324915" y="12705"/>
                </a:lnTo>
                <a:lnTo>
                  <a:pt x="372737" y="5631"/>
                </a:lnTo>
                <a:lnTo>
                  <a:pt x="420911" y="0"/>
                </a:lnTo>
                <a:lnTo>
                  <a:pt x="580184" y="1567977"/>
                </a:lnTo>
                <a:close/>
              </a:path>
            </a:pathLst>
          </a:custGeom>
          <a:solidFill>
            <a:srgbClr val="874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86591" y="2086312"/>
            <a:ext cx="295910" cy="1576070"/>
          </a:xfrm>
          <a:custGeom>
            <a:avLst/>
            <a:gdLst/>
            <a:ahLst/>
            <a:cxnLst/>
            <a:rect l="l" t="t" r="r" b="b"/>
            <a:pathLst>
              <a:path w="295909" h="1576070">
                <a:moveTo>
                  <a:pt x="295323" y="1576048"/>
                </a:moveTo>
                <a:lnTo>
                  <a:pt x="0" y="27920"/>
                </a:lnTo>
                <a:lnTo>
                  <a:pt x="48857" y="19390"/>
                </a:lnTo>
                <a:lnTo>
                  <a:pt x="97860" y="12410"/>
                </a:lnTo>
                <a:lnTo>
                  <a:pt x="147007" y="6981"/>
                </a:lnTo>
                <a:lnTo>
                  <a:pt x="196300" y="3103"/>
                </a:lnTo>
                <a:lnTo>
                  <a:pt x="245739" y="775"/>
                </a:lnTo>
                <a:lnTo>
                  <a:pt x="295323" y="0"/>
                </a:lnTo>
                <a:lnTo>
                  <a:pt x="295323" y="1576048"/>
                </a:lnTo>
                <a:close/>
              </a:path>
            </a:pathLst>
          </a:custGeom>
          <a:solidFill>
            <a:srgbClr val="7C1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1440" y="2715609"/>
            <a:ext cx="3803650" cy="1916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72160">
              <a:lnSpc>
                <a:spcPts val="3754"/>
              </a:lnSpc>
              <a:spcBef>
                <a:spcPts val="120"/>
              </a:spcBef>
              <a:tabLst>
                <a:tab pos="2382520" algn="l"/>
              </a:tabLst>
            </a:pPr>
            <a:r>
              <a:rPr sz="3200" spc="18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9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200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75" dirty="0">
                <a:solidFill>
                  <a:srgbClr val="FFFFFF"/>
                </a:solidFill>
                <a:latin typeface="Times New Roman"/>
                <a:cs typeface="Times New Roman"/>
              </a:rPr>
              <a:t>E	</a:t>
            </a:r>
            <a:r>
              <a:rPr sz="3200" spc="3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2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2065" marR="5080" algn="ctr">
              <a:lnSpc>
                <a:spcPts val="3679"/>
              </a:lnSpc>
              <a:spcBef>
                <a:spcPts val="170"/>
              </a:spcBef>
              <a:tabLst>
                <a:tab pos="2512695" algn="l"/>
                <a:tab pos="2808605" algn="l"/>
              </a:tabLst>
            </a:pPr>
            <a:r>
              <a:rPr sz="3200" spc="3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200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7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2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2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8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20" dirty="0">
                <a:solidFill>
                  <a:srgbClr val="FFFFFF"/>
                </a:solidFill>
                <a:latin typeface="Times New Roman"/>
                <a:cs typeface="Times New Roman"/>
              </a:rPr>
              <a:t>S	</a:t>
            </a:r>
            <a:r>
              <a:rPr sz="3200" spc="3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7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M  </a:t>
            </a:r>
            <a:r>
              <a:rPr sz="3200" spc="3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200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200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200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200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85" dirty="0">
                <a:solidFill>
                  <a:srgbClr val="FFFFFF"/>
                </a:solidFill>
                <a:latin typeface="Times New Roman"/>
                <a:cs typeface="Times New Roman"/>
              </a:rPr>
              <a:t>O	</a:t>
            </a:r>
            <a:r>
              <a:rPr sz="3200" spc="32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spc="-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7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-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04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  <a:p>
            <a:pPr marL="347980">
              <a:lnSpc>
                <a:spcPts val="3575"/>
              </a:lnSpc>
            </a:pP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200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9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8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200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7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200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8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65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15375" y="6305550"/>
            <a:ext cx="885825" cy="885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1925" y="6210300"/>
            <a:ext cx="923925" cy="923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1050" y="2619375"/>
            <a:ext cx="4124325" cy="4114800"/>
          </a:xfrm>
          <a:custGeom>
            <a:avLst/>
            <a:gdLst/>
            <a:ahLst/>
            <a:cxnLst/>
            <a:rect l="l" t="t" r="r" b="b"/>
            <a:pathLst>
              <a:path w="4124325" h="4114800">
                <a:moveTo>
                  <a:pt x="2314608" y="12700"/>
                </a:moveTo>
                <a:lnTo>
                  <a:pt x="1809716" y="12700"/>
                </a:lnTo>
                <a:lnTo>
                  <a:pt x="1860037" y="0"/>
                </a:lnTo>
                <a:lnTo>
                  <a:pt x="2264287" y="0"/>
                </a:lnTo>
                <a:lnTo>
                  <a:pt x="2314608" y="12700"/>
                </a:lnTo>
                <a:close/>
              </a:path>
              <a:path w="4124325" h="4114800">
                <a:moveTo>
                  <a:pt x="2464474" y="38100"/>
                </a:moveTo>
                <a:lnTo>
                  <a:pt x="1659851" y="38100"/>
                </a:lnTo>
                <a:lnTo>
                  <a:pt x="1759579" y="12700"/>
                </a:lnTo>
                <a:lnTo>
                  <a:pt x="2364745" y="12700"/>
                </a:lnTo>
                <a:lnTo>
                  <a:pt x="2464474" y="38100"/>
                </a:lnTo>
                <a:close/>
              </a:path>
              <a:path w="4124325" h="4114800">
                <a:moveTo>
                  <a:pt x="2414700" y="4089400"/>
                </a:moveTo>
                <a:lnTo>
                  <a:pt x="1709624" y="4089400"/>
                </a:lnTo>
                <a:lnTo>
                  <a:pt x="1367442" y="4000500"/>
                </a:lnTo>
                <a:lnTo>
                  <a:pt x="1320015" y="3975100"/>
                </a:lnTo>
                <a:lnTo>
                  <a:pt x="1273005" y="3962400"/>
                </a:lnTo>
                <a:lnTo>
                  <a:pt x="1226475" y="3937000"/>
                </a:lnTo>
                <a:lnTo>
                  <a:pt x="1180475" y="3924300"/>
                </a:lnTo>
                <a:lnTo>
                  <a:pt x="1135005" y="3898900"/>
                </a:lnTo>
                <a:lnTo>
                  <a:pt x="1045713" y="3848100"/>
                </a:lnTo>
                <a:lnTo>
                  <a:pt x="958920" y="3797300"/>
                </a:lnTo>
                <a:lnTo>
                  <a:pt x="874739" y="3746500"/>
                </a:lnTo>
                <a:lnTo>
                  <a:pt x="833733" y="3708400"/>
                </a:lnTo>
                <a:lnTo>
                  <a:pt x="793466" y="3683000"/>
                </a:lnTo>
                <a:lnTo>
                  <a:pt x="753940" y="3644900"/>
                </a:lnTo>
                <a:lnTo>
                  <a:pt x="715201" y="3619500"/>
                </a:lnTo>
                <a:lnTo>
                  <a:pt x="677297" y="3581400"/>
                </a:lnTo>
                <a:lnTo>
                  <a:pt x="640228" y="3543300"/>
                </a:lnTo>
                <a:lnTo>
                  <a:pt x="603993" y="3517900"/>
                </a:lnTo>
                <a:lnTo>
                  <a:pt x="568636" y="3479800"/>
                </a:lnTo>
                <a:lnTo>
                  <a:pt x="534199" y="3441700"/>
                </a:lnTo>
                <a:lnTo>
                  <a:pt x="500684" y="3403600"/>
                </a:lnTo>
                <a:lnTo>
                  <a:pt x="468089" y="3365500"/>
                </a:lnTo>
                <a:lnTo>
                  <a:pt x="436454" y="3327400"/>
                </a:lnTo>
                <a:lnTo>
                  <a:pt x="405816" y="3289300"/>
                </a:lnTo>
                <a:lnTo>
                  <a:pt x="376177" y="3238500"/>
                </a:lnTo>
                <a:lnTo>
                  <a:pt x="347537" y="3200400"/>
                </a:lnTo>
                <a:lnTo>
                  <a:pt x="319928" y="3162300"/>
                </a:lnTo>
                <a:lnTo>
                  <a:pt x="293385" y="3111500"/>
                </a:lnTo>
                <a:lnTo>
                  <a:pt x="267908" y="3073400"/>
                </a:lnTo>
                <a:lnTo>
                  <a:pt x="243497" y="3022600"/>
                </a:lnTo>
                <a:lnTo>
                  <a:pt x="220181" y="2984500"/>
                </a:lnTo>
                <a:lnTo>
                  <a:pt x="197988" y="2933700"/>
                </a:lnTo>
                <a:lnTo>
                  <a:pt x="176918" y="2895600"/>
                </a:lnTo>
                <a:lnTo>
                  <a:pt x="156972" y="2844800"/>
                </a:lnTo>
                <a:lnTo>
                  <a:pt x="138173" y="2794000"/>
                </a:lnTo>
                <a:lnTo>
                  <a:pt x="120544" y="2755900"/>
                </a:lnTo>
                <a:lnTo>
                  <a:pt x="104085" y="2705100"/>
                </a:lnTo>
                <a:lnTo>
                  <a:pt x="88795" y="2654300"/>
                </a:lnTo>
                <a:lnTo>
                  <a:pt x="74694" y="2603500"/>
                </a:lnTo>
                <a:lnTo>
                  <a:pt x="61798" y="2552700"/>
                </a:lnTo>
                <a:lnTo>
                  <a:pt x="50108" y="2501900"/>
                </a:lnTo>
                <a:lnTo>
                  <a:pt x="39623" y="2463800"/>
                </a:lnTo>
                <a:lnTo>
                  <a:pt x="30356" y="2413000"/>
                </a:lnTo>
                <a:lnTo>
                  <a:pt x="22318" y="2362200"/>
                </a:lnTo>
                <a:lnTo>
                  <a:pt x="15509" y="2311400"/>
                </a:lnTo>
                <a:lnTo>
                  <a:pt x="9929" y="2260600"/>
                </a:lnTo>
                <a:lnTo>
                  <a:pt x="5585" y="2209800"/>
                </a:lnTo>
                <a:lnTo>
                  <a:pt x="2482" y="2159000"/>
                </a:lnTo>
                <a:lnTo>
                  <a:pt x="620" y="2108200"/>
                </a:lnTo>
                <a:lnTo>
                  <a:pt x="0" y="2057400"/>
                </a:lnTo>
                <a:lnTo>
                  <a:pt x="620" y="2006600"/>
                </a:lnTo>
                <a:lnTo>
                  <a:pt x="2482" y="1955800"/>
                </a:lnTo>
                <a:lnTo>
                  <a:pt x="5585" y="1905000"/>
                </a:lnTo>
                <a:lnTo>
                  <a:pt x="9929" y="1854200"/>
                </a:lnTo>
                <a:lnTo>
                  <a:pt x="15509" y="1803400"/>
                </a:lnTo>
                <a:lnTo>
                  <a:pt x="22318" y="1752600"/>
                </a:lnTo>
                <a:lnTo>
                  <a:pt x="30356" y="1701800"/>
                </a:lnTo>
                <a:lnTo>
                  <a:pt x="39623" y="1651000"/>
                </a:lnTo>
                <a:lnTo>
                  <a:pt x="50108" y="1600200"/>
                </a:lnTo>
                <a:lnTo>
                  <a:pt x="61798" y="1549400"/>
                </a:lnTo>
                <a:lnTo>
                  <a:pt x="74694" y="1511300"/>
                </a:lnTo>
                <a:lnTo>
                  <a:pt x="88795" y="1460500"/>
                </a:lnTo>
                <a:lnTo>
                  <a:pt x="104085" y="1409700"/>
                </a:lnTo>
                <a:lnTo>
                  <a:pt x="120544" y="1358900"/>
                </a:lnTo>
                <a:lnTo>
                  <a:pt x="138173" y="1308100"/>
                </a:lnTo>
                <a:lnTo>
                  <a:pt x="156972" y="1270000"/>
                </a:lnTo>
                <a:lnTo>
                  <a:pt x="176918" y="1219200"/>
                </a:lnTo>
                <a:lnTo>
                  <a:pt x="197988" y="1168400"/>
                </a:lnTo>
                <a:lnTo>
                  <a:pt x="220181" y="1130300"/>
                </a:lnTo>
                <a:lnTo>
                  <a:pt x="243497" y="1079500"/>
                </a:lnTo>
                <a:lnTo>
                  <a:pt x="267908" y="1041400"/>
                </a:lnTo>
                <a:lnTo>
                  <a:pt x="293385" y="990600"/>
                </a:lnTo>
                <a:lnTo>
                  <a:pt x="319928" y="952500"/>
                </a:lnTo>
                <a:lnTo>
                  <a:pt x="347537" y="914400"/>
                </a:lnTo>
                <a:lnTo>
                  <a:pt x="376177" y="863600"/>
                </a:lnTo>
                <a:lnTo>
                  <a:pt x="405816" y="825500"/>
                </a:lnTo>
                <a:lnTo>
                  <a:pt x="436454" y="787400"/>
                </a:lnTo>
                <a:lnTo>
                  <a:pt x="468089" y="749300"/>
                </a:lnTo>
                <a:lnTo>
                  <a:pt x="500684" y="711200"/>
                </a:lnTo>
                <a:lnTo>
                  <a:pt x="534199" y="673100"/>
                </a:lnTo>
                <a:lnTo>
                  <a:pt x="568636" y="635000"/>
                </a:lnTo>
                <a:lnTo>
                  <a:pt x="603993" y="596900"/>
                </a:lnTo>
                <a:lnTo>
                  <a:pt x="640228" y="558800"/>
                </a:lnTo>
                <a:lnTo>
                  <a:pt x="677297" y="533400"/>
                </a:lnTo>
                <a:lnTo>
                  <a:pt x="715201" y="495300"/>
                </a:lnTo>
                <a:lnTo>
                  <a:pt x="753940" y="457200"/>
                </a:lnTo>
                <a:lnTo>
                  <a:pt x="793466" y="431800"/>
                </a:lnTo>
                <a:lnTo>
                  <a:pt x="833733" y="393700"/>
                </a:lnTo>
                <a:lnTo>
                  <a:pt x="874739" y="368300"/>
                </a:lnTo>
                <a:lnTo>
                  <a:pt x="916482" y="342900"/>
                </a:lnTo>
                <a:lnTo>
                  <a:pt x="1001997" y="292100"/>
                </a:lnTo>
                <a:lnTo>
                  <a:pt x="1090067" y="241300"/>
                </a:lnTo>
                <a:lnTo>
                  <a:pt x="1226475" y="165100"/>
                </a:lnTo>
                <a:lnTo>
                  <a:pt x="1273005" y="152400"/>
                </a:lnTo>
                <a:lnTo>
                  <a:pt x="1320015" y="127000"/>
                </a:lnTo>
                <a:lnTo>
                  <a:pt x="1415287" y="101600"/>
                </a:lnTo>
                <a:lnTo>
                  <a:pt x="1463549" y="76200"/>
                </a:lnTo>
                <a:lnTo>
                  <a:pt x="1610323" y="38100"/>
                </a:lnTo>
                <a:lnTo>
                  <a:pt x="2514001" y="38100"/>
                </a:lnTo>
                <a:lnTo>
                  <a:pt x="2660775" y="76200"/>
                </a:lnTo>
                <a:lnTo>
                  <a:pt x="2709037" y="101600"/>
                </a:lnTo>
                <a:lnTo>
                  <a:pt x="2804309" y="127000"/>
                </a:lnTo>
                <a:lnTo>
                  <a:pt x="2851319" y="152400"/>
                </a:lnTo>
                <a:lnTo>
                  <a:pt x="2897849" y="165100"/>
                </a:lnTo>
                <a:lnTo>
                  <a:pt x="3034257" y="241300"/>
                </a:lnTo>
                <a:lnTo>
                  <a:pt x="3122327" y="292100"/>
                </a:lnTo>
                <a:lnTo>
                  <a:pt x="3207842" y="342900"/>
                </a:lnTo>
                <a:lnTo>
                  <a:pt x="3249585" y="368300"/>
                </a:lnTo>
                <a:lnTo>
                  <a:pt x="3290590" y="393700"/>
                </a:lnTo>
                <a:lnTo>
                  <a:pt x="3330856" y="431800"/>
                </a:lnTo>
                <a:lnTo>
                  <a:pt x="3370382" y="457200"/>
                </a:lnTo>
                <a:lnTo>
                  <a:pt x="3409123" y="495300"/>
                </a:lnTo>
                <a:lnTo>
                  <a:pt x="3447028" y="533400"/>
                </a:lnTo>
                <a:lnTo>
                  <a:pt x="3484098" y="558800"/>
                </a:lnTo>
                <a:lnTo>
                  <a:pt x="3520334" y="596900"/>
                </a:lnTo>
                <a:lnTo>
                  <a:pt x="3555688" y="635000"/>
                </a:lnTo>
                <a:lnTo>
                  <a:pt x="3590124" y="673100"/>
                </a:lnTo>
                <a:lnTo>
                  <a:pt x="3623640" y="711200"/>
                </a:lnTo>
                <a:lnTo>
                  <a:pt x="3656239" y="749300"/>
                </a:lnTo>
                <a:lnTo>
                  <a:pt x="3687872" y="787400"/>
                </a:lnTo>
                <a:lnTo>
                  <a:pt x="3718507" y="825500"/>
                </a:lnTo>
                <a:lnTo>
                  <a:pt x="3748144" y="863600"/>
                </a:lnTo>
                <a:lnTo>
                  <a:pt x="3776784" y="914400"/>
                </a:lnTo>
                <a:lnTo>
                  <a:pt x="3804394" y="952500"/>
                </a:lnTo>
                <a:lnTo>
                  <a:pt x="3830939" y="990600"/>
                </a:lnTo>
                <a:lnTo>
                  <a:pt x="3856416" y="1041400"/>
                </a:lnTo>
                <a:lnTo>
                  <a:pt x="3880825" y="1079500"/>
                </a:lnTo>
                <a:lnTo>
                  <a:pt x="3904142" y="1130300"/>
                </a:lnTo>
                <a:lnTo>
                  <a:pt x="3926334" y="1168400"/>
                </a:lnTo>
                <a:lnTo>
                  <a:pt x="3947404" y="1219200"/>
                </a:lnTo>
                <a:lnTo>
                  <a:pt x="3967353" y="1270000"/>
                </a:lnTo>
                <a:lnTo>
                  <a:pt x="3986151" y="1308100"/>
                </a:lnTo>
                <a:lnTo>
                  <a:pt x="4003779" y="1358900"/>
                </a:lnTo>
                <a:lnTo>
                  <a:pt x="4020238" y="1409700"/>
                </a:lnTo>
                <a:lnTo>
                  <a:pt x="4035528" y="1460500"/>
                </a:lnTo>
                <a:lnTo>
                  <a:pt x="4049630" y="1511300"/>
                </a:lnTo>
                <a:lnTo>
                  <a:pt x="4062526" y="1549400"/>
                </a:lnTo>
                <a:lnTo>
                  <a:pt x="4074215" y="1600200"/>
                </a:lnTo>
                <a:lnTo>
                  <a:pt x="4084698" y="1651000"/>
                </a:lnTo>
                <a:lnTo>
                  <a:pt x="4093969" y="1701800"/>
                </a:lnTo>
                <a:lnTo>
                  <a:pt x="4102008" y="1752600"/>
                </a:lnTo>
                <a:lnTo>
                  <a:pt x="4108816" y="1803400"/>
                </a:lnTo>
                <a:lnTo>
                  <a:pt x="4114393" y="1854200"/>
                </a:lnTo>
                <a:lnTo>
                  <a:pt x="4118739" y="1905000"/>
                </a:lnTo>
                <a:lnTo>
                  <a:pt x="4121843" y="1955800"/>
                </a:lnTo>
                <a:lnTo>
                  <a:pt x="4123704" y="2006600"/>
                </a:lnTo>
                <a:lnTo>
                  <a:pt x="4124325" y="2057400"/>
                </a:lnTo>
                <a:lnTo>
                  <a:pt x="4123704" y="2108200"/>
                </a:lnTo>
                <a:lnTo>
                  <a:pt x="4121843" y="2159000"/>
                </a:lnTo>
                <a:lnTo>
                  <a:pt x="4118739" y="2209800"/>
                </a:lnTo>
                <a:lnTo>
                  <a:pt x="4114393" y="2260600"/>
                </a:lnTo>
                <a:lnTo>
                  <a:pt x="4108816" y="2311400"/>
                </a:lnTo>
                <a:lnTo>
                  <a:pt x="4102008" y="2362200"/>
                </a:lnTo>
                <a:lnTo>
                  <a:pt x="4093969" y="2413000"/>
                </a:lnTo>
                <a:lnTo>
                  <a:pt x="4084698" y="2463800"/>
                </a:lnTo>
                <a:lnTo>
                  <a:pt x="4074215" y="2501900"/>
                </a:lnTo>
                <a:lnTo>
                  <a:pt x="4062526" y="2552700"/>
                </a:lnTo>
                <a:lnTo>
                  <a:pt x="4049630" y="2603500"/>
                </a:lnTo>
                <a:lnTo>
                  <a:pt x="4035528" y="2654300"/>
                </a:lnTo>
                <a:lnTo>
                  <a:pt x="4020238" y="2705100"/>
                </a:lnTo>
                <a:lnTo>
                  <a:pt x="4003779" y="2755900"/>
                </a:lnTo>
                <a:lnTo>
                  <a:pt x="3986151" y="2794000"/>
                </a:lnTo>
                <a:lnTo>
                  <a:pt x="3967353" y="2844800"/>
                </a:lnTo>
                <a:lnTo>
                  <a:pt x="3947404" y="2895600"/>
                </a:lnTo>
                <a:lnTo>
                  <a:pt x="3926334" y="2933700"/>
                </a:lnTo>
                <a:lnTo>
                  <a:pt x="3904142" y="2984500"/>
                </a:lnTo>
                <a:lnTo>
                  <a:pt x="3880825" y="3022600"/>
                </a:lnTo>
                <a:lnTo>
                  <a:pt x="3856416" y="3073400"/>
                </a:lnTo>
                <a:lnTo>
                  <a:pt x="3830939" y="3111500"/>
                </a:lnTo>
                <a:lnTo>
                  <a:pt x="3804394" y="3162300"/>
                </a:lnTo>
                <a:lnTo>
                  <a:pt x="3776784" y="3200400"/>
                </a:lnTo>
                <a:lnTo>
                  <a:pt x="3748144" y="3238500"/>
                </a:lnTo>
                <a:lnTo>
                  <a:pt x="3718507" y="3289300"/>
                </a:lnTo>
                <a:lnTo>
                  <a:pt x="3687872" y="3327400"/>
                </a:lnTo>
                <a:lnTo>
                  <a:pt x="3656239" y="3365500"/>
                </a:lnTo>
                <a:lnTo>
                  <a:pt x="3623640" y="3403600"/>
                </a:lnTo>
                <a:lnTo>
                  <a:pt x="3590124" y="3441700"/>
                </a:lnTo>
                <a:lnTo>
                  <a:pt x="3555688" y="3479800"/>
                </a:lnTo>
                <a:lnTo>
                  <a:pt x="3520334" y="3517900"/>
                </a:lnTo>
                <a:lnTo>
                  <a:pt x="3484098" y="3543300"/>
                </a:lnTo>
                <a:lnTo>
                  <a:pt x="3447028" y="3581400"/>
                </a:lnTo>
                <a:lnTo>
                  <a:pt x="3409123" y="3619500"/>
                </a:lnTo>
                <a:lnTo>
                  <a:pt x="3370382" y="3644900"/>
                </a:lnTo>
                <a:lnTo>
                  <a:pt x="3330856" y="3683000"/>
                </a:lnTo>
                <a:lnTo>
                  <a:pt x="3290590" y="3708400"/>
                </a:lnTo>
                <a:lnTo>
                  <a:pt x="3249585" y="3746500"/>
                </a:lnTo>
                <a:lnTo>
                  <a:pt x="3165404" y="3797300"/>
                </a:lnTo>
                <a:lnTo>
                  <a:pt x="3078611" y="3848100"/>
                </a:lnTo>
                <a:lnTo>
                  <a:pt x="2989319" y="3898900"/>
                </a:lnTo>
                <a:lnTo>
                  <a:pt x="2943849" y="3924300"/>
                </a:lnTo>
                <a:lnTo>
                  <a:pt x="2897849" y="3937000"/>
                </a:lnTo>
                <a:lnTo>
                  <a:pt x="2851319" y="3962400"/>
                </a:lnTo>
                <a:lnTo>
                  <a:pt x="2804309" y="3975100"/>
                </a:lnTo>
                <a:lnTo>
                  <a:pt x="2756882" y="4000500"/>
                </a:lnTo>
                <a:lnTo>
                  <a:pt x="2414700" y="4089400"/>
                </a:lnTo>
                <a:close/>
              </a:path>
              <a:path w="4124325" h="4114800">
                <a:moveTo>
                  <a:pt x="2314608" y="4102100"/>
                </a:moveTo>
                <a:lnTo>
                  <a:pt x="1809716" y="4102100"/>
                </a:lnTo>
                <a:lnTo>
                  <a:pt x="1759579" y="4089400"/>
                </a:lnTo>
                <a:lnTo>
                  <a:pt x="2364745" y="4089400"/>
                </a:lnTo>
                <a:lnTo>
                  <a:pt x="2314608" y="4102100"/>
                </a:lnTo>
                <a:close/>
              </a:path>
              <a:path w="4124325" h="4114800">
                <a:moveTo>
                  <a:pt x="2213849" y="4114800"/>
                </a:moveTo>
                <a:lnTo>
                  <a:pt x="1910476" y="4114800"/>
                </a:lnTo>
                <a:lnTo>
                  <a:pt x="1860037" y="4102100"/>
                </a:lnTo>
                <a:lnTo>
                  <a:pt x="2264287" y="4102100"/>
                </a:lnTo>
                <a:lnTo>
                  <a:pt x="2213849" y="4114800"/>
                </a:lnTo>
                <a:close/>
              </a:path>
            </a:pathLst>
          </a:custGeom>
          <a:solidFill>
            <a:srgbClr val="4AA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2025" y="352425"/>
            <a:ext cx="4752975" cy="4749800"/>
          </a:xfrm>
          <a:custGeom>
            <a:avLst/>
            <a:gdLst/>
            <a:ahLst/>
            <a:cxnLst/>
            <a:rect l="l" t="t" r="r" b="b"/>
            <a:pathLst>
              <a:path w="4752975" h="4749800">
                <a:moveTo>
                  <a:pt x="2655831" y="12699"/>
                </a:moveTo>
                <a:lnTo>
                  <a:pt x="2097143" y="12699"/>
                </a:lnTo>
                <a:lnTo>
                  <a:pt x="2143553" y="0"/>
                </a:lnTo>
                <a:lnTo>
                  <a:pt x="2609421" y="0"/>
                </a:lnTo>
                <a:lnTo>
                  <a:pt x="2655831" y="12699"/>
                </a:lnTo>
                <a:close/>
              </a:path>
              <a:path w="4752975" h="4749800">
                <a:moveTo>
                  <a:pt x="2748244" y="25399"/>
                </a:moveTo>
                <a:lnTo>
                  <a:pt x="2004730" y="25399"/>
                </a:lnTo>
                <a:lnTo>
                  <a:pt x="2050869" y="12699"/>
                </a:lnTo>
                <a:lnTo>
                  <a:pt x="2702105" y="12699"/>
                </a:lnTo>
                <a:lnTo>
                  <a:pt x="2748244" y="25399"/>
                </a:lnTo>
                <a:close/>
              </a:path>
              <a:path w="4752975" h="4749800">
                <a:moveTo>
                  <a:pt x="2931277" y="4686299"/>
                </a:moveTo>
                <a:lnTo>
                  <a:pt x="1821697" y="4686299"/>
                </a:lnTo>
                <a:lnTo>
                  <a:pt x="1642097" y="4635499"/>
                </a:lnTo>
                <a:lnTo>
                  <a:pt x="1597872" y="4610099"/>
                </a:lnTo>
                <a:lnTo>
                  <a:pt x="1467043" y="4571999"/>
                </a:lnTo>
                <a:lnTo>
                  <a:pt x="1424097" y="4546599"/>
                </a:lnTo>
                <a:lnTo>
                  <a:pt x="1381540" y="4533899"/>
                </a:lnTo>
                <a:lnTo>
                  <a:pt x="1297602" y="4483099"/>
                </a:lnTo>
                <a:lnTo>
                  <a:pt x="1256220" y="4470399"/>
                </a:lnTo>
                <a:lnTo>
                  <a:pt x="1174790" y="4419599"/>
                </a:lnTo>
                <a:lnTo>
                  <a:pt x="1095243" y="4368799"/>
                </a:lnTo>
                <a:lnTo>
                  <a:pt x="1017624" y="4317999"/>
                </a:lnTo>
                <a:lnTo>
                  <a:pt x="942151" y="4267199"/>
                </a:lnTo>
                <a:lnTo>
                  <a:pt x="905232" y="4241799"/>
                </a:lnTo>
                <a:lnTo>
                  <a:pt x="868859" y="4203699"/>
                </a:lnTo>
                <a:lnTo>
                  <a:pt x="833068" y="4178299"/>
                </a:lnTo>
                <a:lnTo>
                  <a:pt x="797892" y="4152899"/>
                </a:lnTo>
                <a:lnTo>
                  <a:pt x="763331" y="4114799"/>
                </a:lnTo>
                <a:lnTo>
                  <a:pt x="729386" y="4089399"/>
                </a:lnTo>
                <a:lnTo>
                  <a:pt x="696057" y="4051299"/>
                </a:lnTo>
                <a:lnTo>
                  <a:pt x="663374" y="4013199"/>
                </a:lnTo>
                <a:lnTo>
                  <a:pt x="631371" y="3987799"/>
                </a:lnTo>
                <a:lnTo>
                  <a:pt x="600048" y="3949699"/>
                </a:lnTo>
                <a:lnTo>
                  <a:pt x="569403" y="3911599"/>
                </a:lnTo>
                <a:lnTo>
                  <a:pt x="539437" y="3873499"/>
                </a:lnTo>
                <a:lnTo>
                  <a:pt x="510179" y="3835399"/>
                </a:lnTo>
                <a:lnTo>
                  <a:pt x="481658" y="3809999"/>
                </a:lnTo>
                <a:lnTo>
                  <a:pt x="453872" y="3771899"/>
                </a:lnTo>
                <a:lnTo>
                  <a:pt x="426823" y="3733799"/>
                </a:lnTo>
                <a:lnTo>
                  <a:pt x="400510" y="3695699"/>
                </a:lnTo>
                <a:lnTo>
                  <a:pt x="374958" y="3657599"/>
                </a:lnTo>
                <a:lnTo>
                  <a:pt x="350192" y="3606799"/>
                </a:lnTo>
                <a:lnTo>
                  <a:pt x="326213" y="3568699"/>
                </a:lnTo>
                <a:lnTo>
                  <a:pt x="303019" y="3530599"/>
                </a:lnTo>
                <a:lnTo>
                  <a:pt x="280612" y="3492499"/>
                </a:lnTo>
                <a:lnTo>
                  <a:pt x="259012" y="3454399"/>
                </a:lnTo>
                <a:lnTo>
                  <a:pt x="238241" y="3403599"/>
                </a:lnTo>
                <a:lnTo>
                  <a:pt x="218298" y="3365499"/>
                </a:lnTo>
                <a:lnTo>
                  <a:pt x="199184" y="3327399"/>
                </a:lnTo>
                <a:lnTo>
                  <a:pt x="180899" y="3276599"/>
                </a:lnTo>
                <a:lnTo>
                  <a:pt x="163459" y="3238499"/>
                </a:lnTo>
                <a:lnTo>
                  <a:pt x="146882" y="3187699"/>
                </a:lnTo>
                <a:lnTo>
                  <a:pt x="131169" y="3149599"/>
                </a:lnTo>
                <a:lnTo>
                  <a:pt x="116318" y="3098799"/>
                </a:lnTo>
                <a:lnTo>
                  <a:pt x="102330" y="3060699"/>
                </a:lnTo>
                <a:lnTo>
                  <a:pt x="89219" y="3009899"/>
                </a:lnTo>
                <a:lnTo>
                  <a:pt x="76996" y="2971799"/>
                </a:lnTo>
                <a:lnTo>
                  <a:pt x="65663" y="2920999"/>
                </a:lnTo>
                <a:lnTo>
                  <a:pt x="55218" y="2882899"/>
                </a:lnTo>
                <a:lnTo>
                  <a:pt x="45663" y="2832099"/>
                </a:lnTo>
                <a:lnTo>
                  <a:pt x="37006" y="2793999"/>
                </a:lnTo>
                <a:lnTo>
                  <a:pt x="29255" y="2743199"/>
                </a:lnTo>
                <a:lnTo>
                  <a:pt x="22411" y="2692399"/>
                </a:lnTo>
                <a:lnTo>
                  <a:pt x="16474" y="2654299"/>
                </a:lnTo>
                <a:lnTo>
                  <a:pt x="11443" y="2603499"/>
                </a:lnTo>
                <a:lnTo>
                  <a:pt x="7323" y="2552699"/>
                </a:lnTo>
                <a:lnTo>
                  <a:pt x="4119" y="2514599"/>
                </a:lnTo>
                <a:lnTo>
                  <a:pt x="1830" y="2463799"/>
                </a:lnTo>
                <a:lnTo>
                  <a:pt x="457" y="2412999"/>
                </a:lnTo>
                <a:lnTo>
                  <a:pt x="0" y="2374899"/>
                </a:lnTo>
                <a:lnTo>
                  <a:pt x="457" y="2324099"/>
                </a:lnTo>
                <a:lnTo>
                  <a:pt x="1830" y="2273299"/>
                </a:lnTo>
                <a:lnTo>
                  <a:pt x="4119" y="2235199"/>
                </a:lnTo>
                <a:lnTo>
                  <a:pt x="7323" y="2184399"/>
                </a:lnTo>
                <a:lnTo>
                  <a:pt x="11443" y="2133599"/>
                </a:lnTo>
                <a:lnTo>
                  <a:pt x="16474" y="2095499"/>
                </a:lnTo>
                <a:lnTo>
                  <a:pt x="22411" y="2044699"/>
                </a:lnTo>
                <a:lnTo>
                  <a:pt x="29255" y="1993899"/>
                </a:lnTo>
                <a:lnTo>
                  <a:pt x="37006" y="1955799"/>
                </a:lnTo>
                <a:lnTo>
                  <a:pt x="45663" y="1904999"/>
                </a:lnTo>
                <a:lnTo>
                  <a:pt x="55218" y="1866899"/>
                </a:lnTo>
                <a:lnTo>
                  <a:pt x="65663" y="1816099"/>
                </a:lnTo>
                <a:lnTo>
                  <a:pt x="76996" y="1765299"/>
                </a:lnTo>
                <a:lnTo>
                  <a:pt x="89219" y="1727199"/>
                </a:lnTo>
                <a:lnTo>
                  <a:pt x="102330" y="1676399"/>
                </a:lnTo>
                <a:lnTo>
                  <a:pt x="116318" y="1638299"/>
                </a:lnTo>
                <a:lnTo>
                  <a:pt x="131169" y="1587499"/>
                </a:lnTo>
                <a:lnTo>
                  <a:pt x="146882" y="1549399"/>
                </a:lnTo>
                <a:lnTo>
                  <a:pt x="163459" y="1498599"/>
                </a:lnTo>
                <a:lnTo>
                  <a:pt x="180899" y="1460499"/>
                </a:lnTo>
                <a:lnTo>
                  <a:pt x="199184" y="1422399"/>
                </a:lnTo>
                <a:lnTo>
                  <a:pt x="218298" y="1371599"/>
                </a:lnTo>
                <a:lnTo>
                  <a:pt x="238241" y="1333499"/>
                </a:lnTo>
                <a:lnTo>
                  <a:pt x="259012" y="1295399"/>
                </a:lnTo>
                <a:lnTo>
                  <a:pt x="280612" y="1244599"/>
                </a:lnTo>
                <a:lnTo>
                  <a:pt x="303019" y="1206499"/>
                </a:lnTo>
                <a:lnTo>
                  <a:pt x="326213" y="1168399"/>
                </a:lnTo>
                <a:lnTo>
                  <a:pt x="350192" y="1130299"/>
                </a:lnTo>
                <a:lnTo>
                  <a:pt x="374958" y="1092199"/>
                </a:lnTo>
                <a:lnTo>
                  <a:pt x="400510" y="1054099"/>
                </a:lnTo>
                <a:lnTo>
                  <a:pt x="426823" y="1015999"/>
                </a:lnTo>
                <a:lnTo>
                  <a:pt x="453872" y="977899"/>
                </a:lnTo>
                <a:lnTo>
                  <a:pt x="481658" y="939799"/>
                </a:lnTo>
                <a:lnTo>
                  <a:pt x="510179" y="901699"/>
                </a:lnTo>
                <a:lnTo>
                  <a:pt x="539437" y="863599"/>
                </a:lnTo>
                <a:lnTo>
                  <a:pt x="569403" y="825499"/>
                </a:lnTo>
                <a:lnTo>
                  <a:pt x="600048" y="787399"/>
                </a:lnTo>
                <a:lnTo>
                  <a:pt x="631371" y="761999"/>
                </a:lnTo>
                <a:lnTo>
                  <a:pt x="663374" y="723899"/>
                </a:lnTo>
                <a:lnTo>
                  <a:pt x="696057" y="685799"/>
                </a:lnTo>
                <a:lnTo>
                  <a:pt x="729386" y="660399"/>
                </a:lnTo>
                <a:lnTo>
                  <a:pt x="763331" y="622299"/>
                </a:lnTo>
                <a:lnTo>
                  <a:pt x="797892" y="596899"/>
                </a:lnTo>
                <a:lnTo>
                  <a:pt x="833068" y="558799"/>
                </a:lnTo>
                <a:lnTo>
                  <a:pt x="868859" y="533399"/>
                </a:lnTo>
                <a:lnTo>
                  <a:pt x="905232" y="507999"/>
                </a:lnTo>
                <a:lnTo>
                  <a:pt x="942151" y="469899"/>
                </a:lnTo>
                <a:lnTo>
                  <a:pt x="979615" y="444499"/>
                </a:lnTo>
                <a:lnTo>
                  <a:pt x="1056177" y="393699"/>
                </a:lnTo>
                <a:lnTo>
                  <a:pt x="1134781" y="342899"/>
                </a:lnTo>
                <a:lnTo>
                  <a:pt x="1215270" y="292099"/>
                </a:lnTo>
                <a:lnTo>
                  <a:pt x="1256220" y="279399"/>
                </a:lnTo>
                <a:lnTo>
                  <a:pt x="1339375" y="228599"/>
                </a:lnTo>
                <a:lnTo>
                  <a:pt x="1381540" y="215899"/>
                </a:lnTo>
                <a:lnTo>
                  <a:pt x="1424097" y="190499"/>
                </a:lnTo>
                <a:lnTo>
                  <a:pt x="1467043" y="177799"/>
                </a:lnTo>
                <a:lnTo>
                  <a:pt x="1510345" y="152399"/>
                </a:lnTo>
                <a:lnTo>
                  <a:pt x="1958725" y="25399"/>
                </a:lnTo>
                <a:lnTo>
                  <a:pt x="2794249" y="25399"/>
                </a:lnTo>
                <a:lnTo>
                  <a:pt x="3242629" y="152399"/>
                </a:lnTo>
                <a:lnTo>
                  <a:pt x="3285931" y="177799"/>
                </a:lnTo>
                <a:lnTo>
                  <a:pt x="3328877" y="190499"/>
                </a:lnTo>
                <a:lnTo>
                  <a:pt x="3371433" y="215899"/>
                </a:lnTo>
                <a:lnTo>
                  <a:pt x="3413598" y="228599"/>
                </a:lnTo>
                <a:lnTo>
                  <a:pt x="3496754" y="279399"/>
                </a:lnTo>
                <a:lnTo>
                  <a:pt x="3537704" y="292099"/>
                </a:lnTo>
                <a:lnTo>
                  <a:pt x="3618193" y="342899"/>
                </a:lnTo>
                <a:lnTo>
                  <a:pt x="3696797" y="393699"/>
                </a:lnTo>
                <a:lnTo>
                  <a:pt x="3773358" y="444499"/>
                </a:lnTo>
                <a:lnTo>
                  <a:pt x="3810822" y="469899"/>
                </a:lnTo>
                <a:lnTo>
                  <a:pt x="3847740" y="507999"/>
                </a:lnTo>
                <a:lnTo>
                  <a:pt x="3884112" y="533399"/>
                </a:lnTo>
                <a:lnTo>
                  <a:pt x="3919906" y="558799"/>
                </a:lnTo>
                <a:lnTo>
                  <a:pt x="3955083" y="596899"/>
                </a:lnTo>
                <a:lnTo>
                  <a:pt x="3989644" y="622299"/>
                </a:lnTo>
                <a:lnTo>
                  <a:pt x="4023589" y="660399"/>
                </a:lnTo>
                <a:lnTo>
                  <a:pt x="4056920" y="685799"/>
                </a:lnTo>
                <a:lnTo>
                  <a:pt x="4089599" y="723899"/>
                </a:lnTo>
                <a:lnTo>
                  <a:pt x="4121601" y="761999"/>
                </a:lnTo>
                <a:lnTo>
                  <a:pt x="4152925" y="787399"/>
                </a:lnTo>
                <a:lnTo>
                  <a:pt x="4183571" y="825499"/>
                </a:lnTo>
                <a:lnTo>
                  <a:pt x="4213540" y="863599"/>
                </a:lnTo>
                <a:lnTo>
                  <a:pt x="4242796" y="901699"/>
                </a:lnTo>
                <a:lnTo>
                  <a:pt x="4271316" y="939799"/>
                </a:lnTo>
                <a:lnTo>
                  <a:pt x="4299099" y="977899"/>
                </a:lnTo>
                <a:lnTo>
                  <a:pt x="4326147" y="1015999"/>
                </a:lnTo>
                <a:lnTo>
                  <a:pt x="4352460" y="1054099"/>
                </a:lnTo>
                <a:lnTo>
                  <a:pt x="4378013" y="1092199"/>
                </a:lnTo>
                <a:lnTo>
                  <a:pt x="4402780" y="1130299"/>
                </a:lnTo>
                <a:lnTo>
                  <a:pt x="4426761" y="1168399"/>
                </a:lnTo>
                <a:lnTo>
                  <a:pt x="4449954" y="1206499"/>
                </a:lnTo>
                <a:lnTo>
                  <a:pt x="4472359" y="1244599"/>
                </a:lnTo>
                <a:lnTo>
                  <a:pt x="4493959" y="1295399"/>
                </a:lnTo>
                <a:lnTo>
                  <a:pt x="4514731" y="1333499"/>
                </a:lnTo>
                <a:lnTo>
                  <a:pt x="4534673" y="1371599"/>
                </a:lnTo>
                <a:lnTo>
                  <a:pt x="4553788" y="1422399"/>
                </a:lnTo>
                <a:lnTo>
                  <a:pt x="4572076" y="1460499"/>
                </a:lnTo>
                <a:lnTo>
                  <a:pt x="4589514" y="1498599"/>
                </a:lnTo>
                <a:lnTo>
                  <a:pt x="4606090" y="1549399"/>
                </a:lnTo>
                <a:lnTo>
                  <a:pt x="4621803" y="1587499"/>
                </a:lnTo>
                <a:lnTo>
                  <a:pt x="4636654" y="1638299"/>
                </a:lnTo>
                <a:lnTo>
                  <a:pt x="4650643" y="1676399"/>
                </a:lnTo>
                <a:lnTo>
                  <a:pt x="4663755" y="1727199"/>
                </a:lnTo>
                <a:lnTo>
                  <a:pt x="4675978" y="1765299"/>
                </a:lnTo>
                <a:lnTo>
                  <a:pt x="4687311" y="1816099"/>
                </a:lnTo>
                <a:lnTo>
                  <a:pt x="4697754" y="1866899"/>
                </a:lnTo>
                <a:lnTo>
                  <a:pt x="4707308" y="1904999"/>
                </a:lnTo>
                <a:lnTo>
                  <a:pt x="4715968" y="1955799"/>
                </a:lnTo>
                <a:lnTo>
                  <a:pt x="4723720" y="1993899"/>
                </a:lnTo>
                <a:lnTo>
                  <a:pt x="4730565" y="2044699"/>
                </a:lnTo>
                <a:lnTo>
                  <a:pt x="4736501" y="2095499"/>
                </a:lnTo>
                <a:lnTo>
                  <a:pt x="4741529" y="2133599"/>
                </a:lnTo>
                <a:lnTo>
                  <a:pt x="4745651" y="2184399"/>
                </a:lnTo>
                <a:lnTo>
                  <a:pt x="4748855" y="2235199"/>
                </a:lnTo>
                <a:lnTo>
                  <a:pt x="4751144" y="2273299"/>
                </a:lnTo>
                <a:lnTo>
                  <a:pt x="4752517" y="2324099"/>
                </a:lnTo>
                <a:lnTo>
                  <a:pt x="4752974" y="2374899"/>
                </a:lnTo>
                <a:lnTo>
                  <a:pt x="4752517" y="2412999"/>
                </a:lnTo>
                <a:lnTo>
                  <a:pt x="4751144" y="2463799"/>
                </a:lnTo>
                <a:lnTo>
                  <a:pt x="4748855" y="2514599"/>
                </a:lnTo>
                <a:lnTo>
                  <a:pt x="4745651" y="2552699"/>
                </a:lnTo>
                <a:lnTo>
                  <a:pt x="4741529" y="2603499"/>
                </a:lnTo>
                <a:lnTo>
                  <a:pt x="4736501" y="2654299"/>
                </a:lnTo>
                <a:lnTo>
                  <a:pt x="4730565" y="2692399"/>
                </a:lnTo>
                <a:lnTo>
                  <a:pt x="4723720" y="2743199"/>
                </a:lnTo>
                <a:lnTo>
                  <a:pt x="4715968" y="2793999"/>
                </a:lnTo>
                <a:lnTo>
                  <a:pt x="4707308" y="2832099"/>
                </a:lnTo>
                <a:lnTo>
                  <a:pt x="4697754" y="2882899"/>
                </a:lnTo>
                <a:lnTo>
                  <a:pt x="4687311" y="2920999"/>
                </a:lnTo>
                <a:lnTo>
                  <a:pt x="4675978" y="2971799"/>
                </a:lnTo>
                <a:lnTo>
                  <a:pt x="4663755" y="3009899"/>
                </a:lnTo>
                <a:lnTo>
                  <a:pt x="4650643" y="3060699"/>
                </a:lnTo>
                <a:lnTo>
                  <a:pt x="4636654" y="3098799"/>
                </a:lnTo>
                <a:lnTo>
                  <a:pt x="4621803" y="3149599"/>
                </a:lnTo>
                <a:lnTo>
                  <a:pt x="4606090" y="3187699"/>
                </a:lnTo>
                <a:lnTo>
                  <a:pt x="4589514" y="3238499"/>
                </a:lnTo>
                <a:lnTo>
                  <a:pt x="4572076" y="3276599"/>
                </a:lnTo>
                <a:lnTo>
                  <a:pt x="4553788" y="3327399"/>
                </a:lnTo>
                <a:lnTo>
                  <a:pt x="4534673" y="3365499"/>
                </a:lnTo>
                <a:lnTo>
                  <a:pt x="4514731" y="3403599"/>
                </a:lnTo>
                <a:lnTo>
                  <a:pt x="4493959" y="3454399"/>
                </a:lnTo>
                <a:lnTo>
                  <a:pt x="4472359" y="3492499"/>
                </a:lnTo>
                <a:lnTo>
                  <a:pt x="4449954" y="3530599"/>
                </a:lnTo>
                <a:lnTo>
                  <a:pt x="4426761" y="3568699"/>
                </a:lnTo>
                <a:lnTo>
                  <a:pt x="4402780" y="3606799"/>
                </a:lnTo>
                <a:lnTo>
                  <a:pt x="4378013" y="3657599"/>
                </a:lnTo>
                <a:lnTo>
                  <a:pt x="4352460" y="3695699"/>
                </a:lnTo>
                <a:lnTo>
                  <a:pt x="4326147" y="3733799"/>
                </a:lnTo>
                <a:lnTo>
                  <a:pt x="4299099" y="3771899"/>
                </a:lnTo>
                <a:lnTo>
                  <a:pt x="4271316" y="3809999"/>
                </a:lnTo>
                <a:lnTo>
                  <a:pt x="4242796" y="3835399"/>
                </a:lnTo>
                <a:lnTo>
                  <a:pt x="4213540" y="3873499"/>
                </a:lnTo>
                <a:lnTo>
                  <a:pt x="4183571" y="3911599"/>
                </a:lnTo>
                <a:lnTo>
                  <a:pt x="4152925" y="3949699"/>
                </a:lnTo>
                <a:lnTo>
                  <a:pt x="4121601" y="3987799"/>
                </a:lnTo>
                <a:lnTo>
                  <a:pt x="4089599" y="4013199"/>
                </a:lnTo>
                <a:lnTo>
                  <a:pt x="4056920" y="4051299"/>
                </a:lnTo>
                <a:lnTo>
                  <a:pt x="4023589" y="4089399"/>
                </a:lnTo>
                <a:lnTo>
                  <a:pt x="3989644" y="4114799"/>
                </a:lnTo>
                <a:lnTo>
                  <a:pt x="3955083" y="4152899"/>
                </a:lnTo>
                <a:lnTo>
                  <a:pt x="3919906" y="4178299"/>
                </a:lnTo>
                <a:lnTo>
                  <a:pt x="3884112" y="4203699"/>
                </a:lnTo>
                <a:lnTo>
                  <a:pt x="3847740" y="4241799"/>
                </a:lnTo>
                <a:lnTo>
                  <a:pt x="3810822" y="4267199"/>
                </a:lnTo>
                <a:lnTo>
                  <a:pt x="3735349" y="4317999"/>
                </a:lnTo>
                <a:lnTo>
                  <a:pt x="3657731" y="4368799"/>
                </a:lnTo>
                <a:lnTo>
                  <a:pt x="3578184" y="4419599"/>
                </a:lnTo>
                <a:lnTo>
                  <a:pt x="3496754" y="4470399"/>
                </a:lnTo>
                <a:lnTo>
                  <a:pt x="3455372" y="4483099"/>
                </a:lnTo>
                <a:lnTo>
                  <a:pt x="3371433" y="4533899"/>
                </a:lnTo>
                <a:lnTo>
                  <a:pt x="3328877" y="4546599"/>
                </a:lnTo>
                <a:lnTo>
                  <a:pt x="3285931" y="4571999"/>
                </a:lnTo>
                <a:lnTo>
                  <a:pt x="3155102" y="4610099"/>
                </a:lnTo>
                <a:lnTo>
                  <a:pt x="3110877" y="4635499"/>
                </a:lnTo>
                <a:lnTo>
                  <a:pt x="2931277" y="4686299"/>
                </a:lnTo>
                <a:close/>
              </a:path>
              <a:path w="4752975" h="4749800">
                <a:moveTo>
                  <a:pt x="2794249" y="4711699"/>
                </a:moveTo>
                <a:lnTo>
                  <a:pt x="1958725" y="4711699"/>
                </a:lnTo>
                <a:lnTo>
                  <a:pt x="1867164" y="4686299"/>
                </a:lnTo>
                <a:lnTo>
                  <a:pt x="2885810" y="4686299"/>
                </a:lnTo>
                <a:lnTo>
                  <a:pt x="2794249" y="4711699"/>
                </a:lnTo>
                <a:close/>
              </a:path>
              <a:path w="4752975" h="4749800">
                <a:moveTo>
                  <a:pt x="2702105" y="4724399"/>
                </a:moveTo>
                <a:lnTo>
                  <a:pt x="2050869" y="4724399"/>
                </a:lnTo>
                <a:lnTo>
                  <a:pt x="2004730" y="4711699"/>
                </a:lnTo>
                <a:lnTo>
                  <a:pt x="2748244" y="4711699"/>
                </a:lnTo>
                <a:lnTo>
                  <a:pt x="2702105" y="4724399"/>
                </a:lnTo>
                <a:close/>
              </a:path>
              <a:path w="4752975" h="4749800">
                <a:moveTo>
                  <a:pt x="2609421" y="4737099"/>
                </a:moveTo>
                <a:lnTo>
                  <a:pt x="2143553" y="4737099"/>
                </a:lnTo>
                <a:lnTo>
                  <a:pt x="2097143" y="4724399"/>
                </a:lnTo>
                <a:lnTo>
                  <a:pt x="2655831" y="4724399"/>
                </a:lnTo>
                <a:lnTo>
                  <a:pt x="2609421" y="4737099"/>
                </a:lnTo>
                <a:close/>
              </a:path>
              <a:path w="4752975" h="4749800">
                <a:moveTo>
                  <a:pt x="2469797" y="4749799"/>
                </a:moveTo>
                <a:lnTo>
                  <a:pt x="2283177" y="4749799"/>
                </a:lnTo>
                <a:lnTo>
                  <a:pt x="2236590" y="4737099"/>
                </a:lnTo>
                <a:lnTo>
                  <a:pt x="2516384" y="4737099"/>
                </a:lnTo>
                <a:lnTo>
                  <a:pt x="2469797" y="4749799"/>
                </a:lnTo>
                <a:close/>
              </a:path>
            </a:pathLst>
          </a:custGeom>
          <a:solidFill>
            <a:srgbClr val="4AA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925" y="6210300"/>
            <a:ext cx="923925" cy="92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15375" y="6305550"/>
            <a:ext cx="885825" cy="885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2145" y="1822710"/>
            <a:ext cx="3871595" cy="18891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4495" marR="396875" indent="377190">
              <a:lnSpc>
                <a:spcPts val="4800"/>
              </a:lnSpc>
              <a:spcBef>
                <a:spcPts val="484"/>
              </a:spcBef>
              <a:tabLst>
                <a:tab pos="1452880" algn="l"/>
                <a:tab pos="2787650" algn="l"/>
              </a:tabLst>
            </a:pPr>
            <a:r>
              <a:rPr sz="4200" spc="245" dirty="0">
                <a:solidFill>
                  <a:srgbClr val="FFFFFF"/>
                </a:solidFill>
                <a:latin typeface="Times New Roman"/>
                <a:cs typeface="Times New Roman"/>
              </a:rPr>
              <a:t>O	</a:t>
            </a:r>
            <a:r>
              <a:rPr sz="4200" spc="36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4200" spc="-5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55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4200" spc="-5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505" dirty="0">
                <a:solidFill>
                  <a:srgbClr val="FFFFFF"/>
                </a:solidFill>
                <a:latin typeface="Times New Roman"/>
                <a:cs typeface="Times New Roman"/>
              </a:rPr>
              <a:t>e	é  </a:t>
            </a:r>
            <a:r>
              <a:rPr sz="4200" spc="49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4200" spc="-5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45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4200" spc="-5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55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4200" spc="-5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44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4200" spc="-5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7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200" spc="-5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440" dirty="0">
                <a:solidFill>
                  <a:srgbClr val="FFFFFF"/>
                </a:solidFill>
                <a:latin typeface="Times New Roman"/>
                <a:cs typeface="Times New Roman"/>
              </a:rPr>
              <a:t>ç</a:t>
            </a:r>
            <a:r>
              <a:rPr sz="4200" spc="-5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750" dirty="0">
                <a:solidFill>
                  <a:srgbClr val="FFFFFF"/>
                </a:solidFill>
                <a:latin typeface="Times New Roman"/>
                <a:cs typeface="Times New Roman"/>
              </a:rPr>
              <a:t>ã</a:t>
            </a:r>
            <a:r>
              <a:rPr sz="4200" spc="-5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35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ts val="4680"/>
              </a:lnSpc>
            </a:pPr>
            <a:r>
              <a:rPr sz="4200" spc="57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4200" spc="-5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204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4200" spc="-5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7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200" spc="-5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7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200" spc="-5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7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200" spc="-5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44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4200" spc="-5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50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4200" spc="-5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204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4200" spc="-5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57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4200" spc="-5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7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200" spc="-5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215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3093" y="4156748"/>
            <a:ext cx="3448685" cy="11017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686435" marR="5080" indent="-674370">
              <a:lnSpc>
                <a:spcPts val="4130"/>
              </a:lnSpc>
              <a:spcBef>
                <a:spcPts val="415"/>
              </a:spcBef>
              <a:tabLst>
                <a:tab pos="1478915" algn="l"/>
                <a:tab pos="2623185" algn="l"/>
              </a:tabLst>
            </a:pPr>
            <a:r>
              <a:rPr sz="3600" spc="35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600" spc="-4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64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 spc="-4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48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600" spc="-4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640" dirty="0">
                <a:solidFill>
                  <a:srgbClr val="FFFFFF"/>
                </a:solidFill>
                <a:latin typeface="Times New Roman"/>
                <a:cs typeface="Times New Roman"/>
              </a:rPr>
              <a:t>a	</a:t>
            </a:r>
            <a:r>
              <a:rPr sz="3600" spc="31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3600" spc="-4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47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3600" spc="-4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434" dirty="0">
                <a:solidFill>
                  <a:srgbClr val="FFFFFF"/>
                </a:solidFill>
                <a:latin typeface="Times New Roman"/>
                <a:cs typeface="Times New Roman"/>
              </a:rPr>
              <a:t>ê	e</a:t>
            </a:r>
            <a:r>
              <a:rPr sz="3600" spc="-5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25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600" spc="-5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640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3600" spc="43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600" spc="-4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43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600" spc="-4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48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600" spc="-4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41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3600" spc="-4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43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600" spc="-4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185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68189" y="2919380"/>
            <a:ext cx="1159510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-20" dirty="0">
                <a:solidFill>
                  <a:srgbClr val="2E2C2A"/>
                </a:solidFill>
                <a:latin typeface="Verdana"/>
                <a:cs typeface="Verdana"/>
              </a:rPr>
              <a:t>Walpires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5191" y="5929280"/>
            <a:ext cx="1963420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-45" dirty="0">
                <a:solidFill>
                  <a:srgbClr val="2E2C2A"/>
                </a:solidFill>
                <a:latin typeface="Verdana"/>
                <a:cs typeface="Verdana"/>
              </a:rPr>
              <a:t>Nathalia</a:t>
            </a:r>
            <a:r>
              <a:rPr sz="2100" spc="-409" dirty="0">
                <a:solidFill>
                  <a:srgbClr val="2E2C2A"/>
                </a:solidFill>
                <a:latin typeface="Verdana"/>
                <a:cs typeface="Verdana"/>
              </a:rPr>
              <a:t> </a:t>
            </a:r>
            <a:r>
              <a:rPr sz="2100" spc="45" dirty="0">
                <a:solidFill>
                  <a:srgbClr val="2E2C2A"/>
                </a:solidFill>
                <a:latin typeface="Verdana"/>
                <a:cs typeface="Verdana"/>
              </a:rPr>
              <a:t>Arcuri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3055" y="5929280"/>
            <a:ext cx="204914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-105" dirty="0">
                <a:solidFill>
                  <a:srgbClr val="2E2C2A"/>
                </a:solidFill>
                <a:latin typeface="Verdana"/>
                <a:cs typeface="Verdana"/>
              </a:rPr>
              <a:t>Gustavo</a:t>
            </a:r>
            <a:r>
              <a:rPr sz="2100" spc="-400" dirty="0">
                <a:solidFill>
                  <a:srgbClr val="2E2C2A"/>
                </a:solidFill>
                <a:latin typeface="Verdana"/>
                <a:cs typeface="Verdana"/>
              </a:rPr>
              <a:t> </a:t>
            </a:r>
            <a:r>
              <a:rPr sz="2100" spc="-45" dirty="0">
                <a:solidFill>
                  <a:srgbClr val="2E2C2A"/>
                </a:solidFill>
                <a:latin typeface="Verdana"/>
                <a:cs typeface="Verdana"/>
              </a:rPr>
              <a:t>Cerbasi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92478" y="2919380"/>
            <a:ext cx="1217930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-50" dirty="0">
                <a:solidFill>
                  <a:srgbClr val="2E2C2A"/>
                </a:solidFill>
                <a:latin typeface="Verdana"/>
                <a:cs typeface="Verdana"/>
              </a:rPr>
              <a:t>Albatross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8568" y="3649421"/>
            <a:ext cx="1981580" cy="1980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0166" y="3631024"/>
            <a:ext cx="2018664" cy="2006600"/>
          </a:xfrm>
          <a:custGeom>
            <a:avLst/>
            <a:gdLst/>
            <a:ahLst/>
            <a:cxnLst/>
            <a:rect l="l" t="t" r="r" b="b"/>
            <a:pathLst>
              <a:path w="2018664" h="2006600">
                <a:moveTo>
                  <a:pt x="1153825" y="2006599"/>
                </a:moveTo>
                <a:lnTo>
                  <a:pt x="864547" y="2006599"/>
                </a:lnTo>
                <a:lnTo>
                  <a:pt x="771525" y="1981199"/>
                </a:lnTo>
                <a:lnTo>
                  <a:pt x="638160" y="1943099"/>
                </a:lnTo>
                <a:lnTo>
                  <a:pt x="595564" y="1917699"/>
                </a:lnTo>
                <a:lnTo>
                  <a:pt x="553986" y="1904999"/>
                </a:lnTo>
                <a:lnTo>
                  <a:pt x="513479" y="1879599"/>
                </a:lnTo>
                <a:lnTo>
                  <a:pt x="474096" y="1854199"/>
                </a:lnTo>
                <a:lnTo>
                  <a:pt x="435891" y="1828799"/>
                </a:lnTo>
                <a:lnTo>
                  <a:pt x="398917" y="1803399"/>
                </a:lnTo>
                <a:lnTo>
                  <a:pt x="363228" y="1777999"/>
                </a:lnTo>
                <a:lnTo>
                  <a:pt x="328876" y="1752599"/>
                </a:lnTo>
                <a:lnTo>
                  <a:pt x="295915" y="1714499"/>
                </a:lnTo>
                <a:lnTo>
                  <a:pt x="264398" y="1676399"/>
                </a:lnTo>
                <a:lnTo>
                  <a:pt x="234379" y="1650999"/>
                </a:lnTo>
                <a:lnTo>
                  <a:pt x="205910" y="1612899"/>
                </a:lnTo>
                <a:lnTo>
                  <a:pt x="179045" y="1574799"/>
                </a:lnTo>
                <a:lnTo>
                  <a:pt x="153838" y="1536699"/>
                </a:lnTo>
                <a:lnTo>
                  <a:pt x="130341" y="1498599"/>
                </a:lnTo>
                <a:lnTo>
                  <a:pt x="108607" y="1460499"/>
                </a:lnTo>
                <a:lnTo>
                  <a:pt x="88691" y="1409699"/>
                </a:lnTo>
                <a:lnTo>
                  <a:pt x="70645" y="1371599"/>
                </a:lnTo>
                <a:lnTo>
                  <a:pt x="54522" y="1333499"/>
                </a:lnTo>
                <a:lnTo>
                  <a:pt x="40377" y="1282699"/>
                </a:lnTo>
                <a:lnTo>
                  <a:pt x="28261" y="1244599"/>
                </a:lnTo>
                <a:lnTo>
                  <a:pt x="18229" y="1193799"/>
                </a:lnTo>
                <a:lnTo>
                  <a:pt x="10334" y="1142999"/>
                </a:lnTo>
                <a:lnTo>
                  <a:pt x="4628" y="1104899"/>
                </a:lnTo>
                <a:lnTo>
                  <a:pt x="1165" y="1054099"/>
                </a:lnTo>
                <a:lnTo>
                  <a:pt x="0" y="1003299"/>
                </a:lnTo>
                <a:lnTo>
                  <a:pt x="1100" y="952499"/>
                </a:lnTo>
                <a:lnTo>
                  <a:pt x="4369" y="901699"/>
                </a:lnTo>
                <a:lnTo>
                  <a:pt x="9758" y="863599"/>
                </a:lnTo>
                <a:lnTo>
                  <a:pt x="17218" y="812799"/>
                </a:lnTo>
                <a:lnTo>
                  <a:pt x="26699" y="774699"/>
                </a:lnTo>
                <a:lnTo>
                  <a:pt x="38154" y="723899"/>
                </a:lnTo>
                <a:lnTo>
                  <a:pt x="51534" y="685799"/>
                </a:lnTo>
                <a:lnTo>
                  <a:pt x="66789" y="634999"/>
                </a:lnTo>
                <a:lnTo>
                  <a:pt x="83870" y="596899"/>
                </a:lnTo>
                <a:lnTo>
                  <a:pt x="102730" y="558799"/>
                </a:lnTo>
                <a:lnTo>
                  <a:pt x="123318" y="520699"/>
                </a:lnTo>
                <a:lnTo>
                  <a:pt x="145587" y="482599"/>
                </a:lnTo>
                <a:lnTo>
                  <a:pt x="169487" y="444499"/>
                </a:lnTo>
                <a:lnTo>
                  <a:pt x="194970" y="406399"/>
                </a:lnTo>
                <a:lnTo>
                  <a:pt x="221986" y="368299"/>
                </a:lnTo>
                <a:lnTo>
                  <a:pt x="250487" y="342899"/>
                </a:lnTo>
                <a:lnTo>
                  <a:pt x="280425" y="304799"/>
                </a:lnTo>
                <a:lnTo>
                  <a:pt x="311749" y="279399"/>
                </a:lnTo>
                <a:lnTo>
                  <a:pt x="344412" y="241299"/>
                </a:lnTo>
                <a:lnTo>
                  <a:pt x="378364" y="215899"/>
                </a:lnTo>
                <a:lnTo>
                  <a:pt x="413557" y="190499"/>
                </a:lnTo>
                <a:lnTo>
                  <a:pt x="449942" y="165099"/>
                </a:lnTo>
                <a:lnTo>
                  <a:pt x="487470" y="139699"/>
                </a:lnTo>
                <a:lnTo>
                  <a:pt x="526092" y="114299"/>
                </a:lnTo>
                <a:lnTo>
                  <a:pt x="565760" y="101599"/>
                </a:lnTo>
                <a:lnTo>
                  <a:pt x="606424" y="76199"/>
                </a:lnTo>
                <a:lnTo>
                  <a:pt x="733907" y="38099"/>
                </a:lnTo>
                <a:lnTo>
                  <a:pt x="868600" y="0"/>
                </a:lnTo>
                <a:lnTo>
                  <a:pt x="1149773" y="0"/>
                </a:lnTo>
                <a:lnTo>
                  <a:pt x="1240306" y="25399"/>
                </a:lnTo>
                <a:lnTo>
                  <a:pt x="960727" y="25399"/>
                </a:lnTo>
                <a:lnTo>
                  <a:pt x="912876" y="38099"/>
                </a:lnTo>
                <a:lnTo>
                  <a:pt x="865687" y="38099"/>
                </a:lnTo>
                <a:lnTo>
                  <a:pt x="728660" y="76199"/>
                </a:lnTo>
                <a:lnTo>
                  <a:pt x="641654" y="101599"/>
                </a:lnTo>
                <a:lnTo>
                  <a:pt x="599622" y="126999"/>
                </a:lnTo>
                <a:lnTo>
                  <a:pt x="558647" y="139699"/>
                </a:lnTo>
                <a:lnTo>
                  <a:pt x="518784" y="165099"/>
                </a:lnTo>
                <a:lnTo>
                  <a:pt x="480089" y="190499"/>
                </a:lnTo>
                <a:lnTo>
                  <a:pt x="442618" y="215899"/>
                </a:lnTo>
                <a:lnTo>
                  <a:pt x="406428" y="241299"/>
                </a:lnTo>
                <a:lnTo>
                  <a:pt x="371575" y="266699"/>
                </a:lnTo>
                <a:lnTo>
                  <a:pt x="338114" y="304799"/>
                </a:lnTo>
                <a:lnTo>
                  <a:pt x="306103" y="330199"/>
                </a:lnTo>
                <a:lnTo>
                  <a:pt x="275596" y="368299"/>
                </a:lnTo>
                <a:lnTo>
                  <a:pt x="246651" y="393699"/>
                </a:lnTo>
                <a:lnTo>
                  <a:pt x="219324" y="431799"/>
                </a:lnTo>
                <a:lnTo>
                  <a:pt x="193670" y="469899"/>
                </a:lnTo>
                <a:lnTo>
                  <a:pt x="169746" y="507999"/>
                </a:lnTo>
                <a:lnTo>
                  <a:pt x="147607" y="546099"/>
                </a:lnTo>
                <a:lnTo>
                  <a:pt x="127311" y="596899"/>
                </a:lnTo>
                <a:lnTo>
                  <a:pt x="108912" y="634999"/>
                </a:lnTo>
                <a:lnTo>
                  <a:pt x="92468" y="673099"/>
                </a:lnTo>
                <a:lnTo>
                  <a:pt x="78034" y="723899"/>
                </a:lnTo>
                <a:lnTo>
                  <a:pt x="65667" y="761999"/>
                </a:lnTo>
                <a:lnTo>
                  <a:pt x="55423" y="812799"/>
                </a:lnTo>
                <a:lnTo>
                  <a:pt x="47357" y="863599"/>
                </a:lnTo>
                <a:lnTo>
                  <a:pt x="41526" y="901699"/>
                </a:lnTo>
                <a:lnTo>
                  <a:pt x="37987" y="952499"/>
                </a:lnTo>
                <a:lnTo>
                  <a:pt x="36794" y="1003299"/>
                </a:lnTo>
                <a:lnTo>
                  <a:pt x="37987" y="1054099"/>
                </a:lnTo>
                <a:lnTo>
                  <a:pt x="41526" y="1092199"/>
                </a:lnTo>
                <a:lnTo>
                  <a:pt x="47357" y="1142999"/>
                </a:lnTo>
                <a:lnTo>
                  <a:pt x="55423" y="1193799"/>
                </a:lnTo>
                <a:lnTo>
                  <a:pt x="65667" y="1231899"/>
                </a:lnTo>
                <a:lnTo>
                  <a:pt x="78034" y="1282699"/>
                </a:lnTo>
                <a:lnTo>
                  <a:pt x="92468" y="1320799"/>
                </a:lnTo>
                <a:lnTo>
                  <a:pt x="108912" y="1371599"/>
                </a:lnTo>
                <a:lnTo>
                  <a:pt x="127311" y="1409699"/>
                </a:lnTo>
                <a:lnTo>
                  <a:pt x="147607" y="1447799"/>
                </a:lnTo>
                <a:lnTo>
                  <a:pt x="169746" y="1498599"/>
                </a:lnTo>
                <a:lnTo>
                  <a:pt x="193670" y="1536699"/>
                </a:lnTo>
                <a:lnTo>
                  <a:pt x="219324" y="1562099"/>
                </a:lnTo>
                <a:lnTo>
                  <a:pt x="246651" y="1600199"/>
                </a:lnTo>
                <a:lnTo>
                  <a:pt x="275596" y="1638299"/>
                </a:lnTo>
                <a:lnTo>
                  <a:pt x="306103" y="1676399"/>
                </a:lnTo>
                <a:lnTo>
                  <a:pt x="338114" y="1701799"/>
                </a:lnTo>
                <a:lnTo>
                  <a:pt x="371575" y="1739899"/>
                </a:lnTo>
                <a:lnTo>
                  <a:pt x="406428" y="1765299"/>
                </a:lnTo>
                <a:lnTo>
                  <a:pt x="442618" y="1790699"/>
                </a:lnTo>
                <a:lnTo>
                  <a:pt x="480089" y="1816099"/>
                </a:lnTo>
                <a:lnTo>
                  <a:pt x="518784" y="1841499"/>
                </a:lnTo>
                <a:lnTo>
                  <a:pt x="558647" y="1866899"/>
                </a:lnTo>
                <a:lnTo>
                  <a:pt x="599622" y="1879599"/>
                </a:lnTo>
                <a:lnTo>
                  <a:pt x="641654" y="1904999"/>
                </a:lnTo>
                <a:lnTo>
                  <a:pt x="773523" y="1943099"/>
                </a:lnTo>
                <a:lnTo>
                  <a:pt x="865687" y="1968499"/>
                </a:lnTo>
                <a:lnTo>
                  <a:pt x="1292179" y="1968499"/>
                </a:lnTo>
                <a:lnTo>
                  <a:pt x="1153825" y="2006599"/>
                </a:lnTo>
                <a:close/>
              </a:path>
              <a:path w="2018664" h="2006600">
                <a:moveTo>
                  <a:pt x="1292179" y="1968499"/>
                </a:moveTo>
                <a:lnTo>
                  <a:pt x="1152684" y="1968499"/>
                </a:lnTo>
                <a:lnTo>
                  <a:pt x="1244848" y="1943099"/>
                </a:lnTo>
                <a:lnTo>
                  <a:pt x="1376717" y="1904999"/>
                </a:lnTo>
                <a:lnTo>
                  <a:pt x="1418749" y="1879599"/>
                </a:lnTo>
                <a:lnTo>
                  <a:pt x="1459725" y="1866899"/>
                </a:lnTo>
                <a:lnTo>
                  <a:pt x="1499588" y="1841499"/>
                </a:lnTo>
                <a:lnTo>
                  <a:pt x="1538284" y="1816099"/>
                </a:lnTo>
                <a:lnTo>
                  <a:pt x="1575755" y="1790699"/>
                </a:lnTo>
                <a:lnTo>
                  <a:pt x="1611945" y="1765299"/>
                </a:lnTo>
                <a:lnTo>
                  <a:pt x="1646799" y="1739899"/>
                </a:lnTo>
                <a:lnTo>
                  <a:pt x="1680260" y="1701799"/>
                </a:lnTo>
                <a:lnTo>
                  <a:pt x="1712272" y="1676399"/>
                </a:lnTo>
                <a:lnTo>
                  <a:pt x="1742778" y="1638299"/>
                </a:lnTo>
                <a:lnTo>
                  <a:pt x="1771724" y="1600199"/>
                </a:lnTo>
                <a:lnTo>
                  <a:pt x="1799052" y="1562099"/>
                </a:lnTo>
                <a:lnTo>
                  <a:pt x="1824707" y="1536699"/>
                </a:lnTo>
                <a:lnTo>
                  <a:pt x="1848631" y="1498599"/>
                </a:lnTo>
                <a:lnTo>
                  <a:pt x="1870770" y="1447799"/>
                </a:lnTo>
                <a:lnTo>
                  <a:pt x="1891067" y="1409699"/>
                </a:lnTo>
                <a:lnTo>
                  <a:pt x="1909466" y="1371599"/>
                </a:lnTo>
                <a:lnTo>
                  <a:pt x="1925910" y="1320799"/>
                </a:lnTo>
                <a:lnTo>
                  <a:pt x="1940344" y="1282699"/>
                </a:lnTo>
                <a:lnTo>
                  <a:pt x="1952712" y="1231899"/>
                </a:lnTo>
                <a:lnTo>
                  <a:pt x="1962957" y="1193799"/>
                </a:lnTo>
                <a:lnTo>
                  <a:pt x="1971023" y="1142999"/>
                </a:lnTo>
                <a:lnTo>
                  <a:pt x="1976853" y="1092199"/>
                </a:lnTo>
                <a:lnTo>
                  <a:pt x="1980393" y="1054099"/>
                </a:lnTo>
                <a:lnTo>
                  <a:pt x="1981585" y="1003299"/>
                </a:lnTo>
                <a:lnTo>
                  <a:pt x="1980393" y="952499"/>
                </a:lnTo>
                <a:lnTo>
                  <a:pt x="1976853" y="901699"/>
                </a:lnTo>
                <a:lnTo>
                  <a:pt x="1971023" y="863599"/>
                </a:lnTo>
                <a:lnTo>
                  <a:pt x="1962957" y="812799"/>
                </a:lnTo>
                <a:lnTo>
                  <a:pt x="1952712" y="761999"/>
                </a:lnTo>
                <a:lnTo>
                  <a:pt x="1940344" y="723899"/>
                </a:lnTo>
                <a:lnTo>
                  <a:pt x="1925910" y="673099"/>
                </a:lnTo>
                <a:lnTo>
                  <a:pt x="1909466" y="634999"/>
                </a:lnTo>
                <a:lnTo>
                  <a:pt x="1891067" y="596899"/>
                </a:lnTo>
                <a:lnTo>
                  <a:pt x="1870770" y="546099"/>
                </a:lnTo>
                <a:lnTo>
                  <a:pt x="1848631" y="507999"/>
                </a:lnTo>
                <a:lnTo>
                  <a:pt x="1824707" y="469899"/>
                </a:lnTo>
                <a:lnTo>
                  <a:pt x="1799052" y="431799"/>
                </a:lnTo>
                <a:lnTo>
                  <a:pt x="1771724" y="393699"/>
                </a:lnTo>
                <a:lnTo>
                  <a:pt x="1742778" y="368299"/>
                </a:lnTo>
                <a:lnTo>
                  <a:pt x="1712272" y="330199"/>
                </a:lnTo>
                <a:lnTo>
                  <a:pt x="1680260" y="304799"/>
                </a:lnTo>
                <a:lnTo>
                  <a:pt x="1646799" y="266699"/>
                </a:lnTo>
                <a:lnTo>
                  <a:pt x="1611945" y="241299"/>
                </a:lnTo>
                <a:lnTo>
                  <a:pt x="1575755" y="215899"/>
                </a:lnTo>
                <a:lnTo>
                  <a:pt x="1538284" y="190499"/>
                </a:lnTo>
                <a:lnTo>
                  <a:pt x="1499588" y="165099"/>
                </a:lnTo>
                <a:lnTo>
                  <a:pt x="1459725" y="139699"/>
                </a:lnTo>
                <a:lnTo>
                  <a:pt x="1418749" y="126999"/>
                </a:lnTo>
                <a:lnTo>
                  <a:pt x="1376717" y="101599"/>
                </a:lnTo>
                <a:lnTo>
                  <a:pt x="1289710" y="76199"/>
                </a:lnTo>
                <a:lnTo>
                  <a:pt x="1152684" y="38099"/>
                </a:lnTo>
                <a:lnTo>
                  <a:pt x="1105496" y="38099"/>
                </a:lnTo>
                <a:lnTo>
                  <a:pt x="1057644" y="25399"/>
                </a:lnTo>
                <a:lnTo>
                  <a:pt x="1240306" y="25399"/>
                </a:lnTo>
                <a:lnTo>
                  <a:pt x="1370339" y="63499"/>
                </a:lnTo>
                <a:lnTo>
                  <a:pt x="1411951" y="76199"/>
                </a:lnTo>
                <a:lnTo>
                  <a:pt x="1452615" y="101599"/>
                </a:lnTo>
                <a:lnTo>
                  <a:pt x="1492283" y="114299"/>
                </a:lnTo>
                <a:lnTo>
                  <a:pt x="1530905" y="139699"/>
                </a:lnTo>
                <a:lnTo>
                  <a:pt x="1568433" y="165099"/>
                </a:lnTo>
                <a:lnTo>
                  <a:pt x="1604818" y="190499"/>
                </a:lnTo>
                <a:lnTo>
                  <a:pt x="1640011" y="215899"/>
                </a:lnTo>
                <a:lnTo>
                  <a:pt x="1673963" y="241299"/>
                </a:lnTo>
                <a:lnTo>
                  <a:pt x="1706626" y="279399"/>
                </a:lnTo>
                <a:lnTo>
                  <a:pt x="1737950" y="304799"/>
                </a:lnTo>
                <a:lnTo>
                  <a:pt x="1767887" y="342899"/>
                </a:lnTo>
                <a:lnTo>
                  <a:pt x="1796388" y="368299"/>
                </a:lnTo>
                <a:lnTo>
                  <a:pt x="1823404" y="406399"/>
                </a:lnTo>
                <a:lnTo>
                  <a:pt x="1848887" y="444499"/>
                </a:lnTo>
                <a:lnTo>
                  <a:pt x="1872786" y="482599"/>
                </a:lnTo>
                <a:lnTo>
                  <a:pt x="1895055" y="520699"/>
                </a:lnTo>
                <a:lnTo>
                  <a:pt x="1915643" y="558799"/>
                </a:lnTo>
                <a:lnTo>
                  <a:pt x="1934503" y="596899"/>
                </a:lnTo>
                <a:lnTo>
                  <a:pt x="1951584" y="634999"/>
                </a:lnTo>
                <a:lnTo>
                  <a:pt x="1966839" y="685799"/>
                </a:lnTo>
                <a:lnTo>
                  <a:pt x="1980218" y="723899"/>
                </a:lnTo>
                <a:lnTo>
                  <a:pt x="1991673" y="774699"/>
                </a:lnTo>
                <a:lnTo>
                  <a:pt x="2001154" y="812799"/>
                </a:lnTo>
                <a:lnTo>
                  <a:pt x="2008614" y="863599"/>
                </a:lnTo>
                <a:lnTo>
                  <a:pt x="2014003" y="901699"/>
                </a:lnTo>
                <a:lnTo>
                  <a:pt x="2017272" y="952499"/>
                </a:lnTo>
                <a:lnTo>
                  <a:pt x="2018372" y="1003299"/>
                </a:lnTo>
                <a:lnTo>
                  <a:pt x="2017206" y="1054099"/>
                </a:lnTo>
                <a:lnTo>
                  <a:pt x="2013744" y="1104899"/>
                </a:lnTo>
                <a:lnTo>
                  <a:pt x="2008038" y="1142999"/>
                </a:lnTo>
                <a:lnTo>
                  <a:pt x="2000143" y="1193799"/>
                </a:lnTo>
                <a:lnTo>
                  <a:pt x="1990111" y="1244599"/>
                </a:lnTo>
                <a:lnTo>
                  <a:pt x="1977995" y="1282699"/>
                </a:lnTo>
                <a:lnTo>
                  <a:pt x="1963850" y="1333499"/>
                </a:lnTo>
                <a:lnTo>
                  <a:pt x="1947727" y="1371599"/>
                </a:lnTo>
                <a:lnTo>
                  <a:pt x="1929681" y="1409699"/>
                </a:lnTo>
                <a:lnTo>
                  <a:pt x="1909765" y="1460499"/>
                </a:lnTo>
                <a:lnTo>
                  <a:pt x="1888032" y="1498599"/>
                </a:lnTo>
                <a:lnTo>
                  <a:pt x="1864535" y="1536699"/>
                </a:lnTo>
                <a:lnTo>
                  <a:pt x="1839328" y="1574799"/>
                </a:lnTo>
                <a:lnTo>
                  <a:pt x="1812463" y="1612899"/>
                </a:lnTo>
                <a:lnTo>
                  <a:pt x="1783994" y="1650999"/>
                </a:lnTo>
                <a:lnTo>
                  <a:pt x="1753975" y="1676399"/>
                </a:lnTo>
                <a:lnTo>
                  <a:pt x="1722458" y="1714499"/>
                </a:lnTo>
                <a:lnTo>
                  <a:pt x="1689497" y="1752599"/>
                </a:lnTo>
                <a:lnTo>
                  <a:pt x="1655145" y="1777999"/>
                </a:lnTo>
                <a:lnTo>
                  <a:pt x="1619456" y="1803399"/>
                </a:lnTo>
                <a:lnTo>
                  <a:pt x="1582482" y="1828799"/>
                </a:lnTo>
                <a:lnTo>
                  <a:pt x="1544278" y="1854199"/>
                </a:lnTo>
                <a:lnTo>
                  <a:pt x="1504895" y="1879599"/>
                </a:lnTo>
                <a:lnTo>
                  <a:pt x="1464388" y="1904999"/>
                </a:lnTo>
                <a:lnTo>
                  <a:pt x="1422809" y="1917699"/>
                </a:lnTo>
                <a:lnTo>
                  <a:pt x="1380213" y="1943099"/>
                </a:lnTo>
                <a:lnTo>
                  <a:pt x="1292179" y="1968499"/>
                </a:lnTo>
                <a:close/>
              </a:path>
            </a:pathLst>
          </a:custGeom>
          <a:solidFill>
            <a:srgbClr val="2E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8115" y="3640073"/>
            <a:ext cx="1988299" cy="1989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38410" y="3621597"/>
            <a:ext cx="2028189" cy="2019300"/>
          </a:xfrm>
          <a:custGeom>
            <a:avLst/>
            <a:gdLst/>
            <a:ahLst/>
            <a:cxnLst/>
            <a:rect l="l" t="t" r="r" b="b"/>
            <a:pathLst>
              <a:path w="2028190" h="2019300">
                <a:moveTo>
                  <a:pt x="1200920" y="2006600"/>
                </a:moveTo>
                <a:lnTo>
                  <a:pt x="826788" y="2006600"/>
                </a:lnTo>
                <a:lnTo>
                  <a:pt x="781666" y="1993900"/>
                </a:lnTo>
                <a:lnTo>
                  <a:pt x="651031" y="1955800"/>
                </a:lnTo>
                <a:lnTo>
                  <a:pt x="609227" y="1930400"/>
                </a:lnTo>
                <a:lnTo>
                  <a:pt x="568375" y="1917700"/>
                </a:lnTo>
                <a:lnTo>
                  <a:pt x="528524" y="1892300"/>
                </a:lnTo>
                <a:lnTo>
                  <a:pt x="489723" y="1879600"/>
                </a:lnTo>
                <a:lnTo>
                  <a:pt x="452021" y="1854200"/>
                </a:lnTo>
                <a:lnTo>
                  <a:pt x="415468" y="1828800"/>
                </a:lnTo>
                <a:lnTo>
                  <a:pt x="380113" y="1803400"/>
                </a:lnTo>
                <a:lnTo>
                  <a:pt x="346003" y="1765300"/>
                </a:lnTo>
                <a:lnTo>
                  <a:pt x="313189" y="1739900"/>
                </a:lnTo>
                <a:lnTo>
                  <a:pt x="281720" y="1701800"/>
                </a:lnTo>
                <a:lnTo>
                  <a:pt x="251645" y="1676400"/>
                </a:lnTo>
                <a:lnTo>
                  <a:pt x="223012" y="1638300"/>
                </a:lnTo>
                <a:lnTo>
                  <a:pt x="195870" y="1600200"/>
                </a:lnTo>
                <a:lnTo>
                  <a:pt x="170270" y="1562100"/>
                </a:lnTo>
                <a:lnTo>
                  <a:pt x="146259" y="1536700"/>
                </a:lnTo>
                <a:lnTo>
                  <a:pt x="123888" y="1485900"/>
                </a:lnTo>
                <a:lnTo>
                  <a:pt x="103204" y="1447800"/>
                </a:lnTo>
                <a:lnTo>
                  <a:pt x="84258" y="1409700"/>
                </a:lnTo>
                <a:lnTo>
                  <a:pt x="67097" y="1371600"/>
                </a:lnTo>
                <a:lnTo>
                  <a:pt x="51772" y="1320800"/>
                </a:lnTo>
                <a:lnTo>
                  <a:pt x="38331" y="1282700"/>
                </a:lnTo>
                <a:lnTo>
                  <a:pt x="26823" y="1244600"/>
                </a:lnTo>
                <a:lnTo>
                  <a:pt x="17297" y="1193800"/>
                </a:lnTo>
                <a:lnTo>
                  <a:pt x="9803" y="1143000"/>
                </a:lnTo>
                <a:lnTo>
                  <a:pt x="4389" y="1104900"/>
                </a:lnTo>
                <a:lnTo>
                  <a:pt x="1105" y="1054100"/>
                </a:lnTo>
                <a:lnTo>
                  <a:pt x="0" y="1003300"/>
                </a:lnTo>
                <a:lnTo>
                  <a:pt x="1105" y="965200"/>
                </a:lnTo>
                <a:lnTo>
                  <a:pt x="4389" y="914400"/>
                </a:lnTo>
                <a:lnTo>
                  <a:pt x="9803" y="863600"/>
                </a:lnTo>
                <a:lnTo>
                  <a:pt x="17297" y="825500"/>
                </a:lnTo>
                <a:lnTo>
                  <a:pt x="26823" y="774700"/>
                </a:lnTo>
                <a:lnTo>
                  <a:pt x="38331" y="736600"/>
                </a:lnTo>
                <a:lnTo>
                  <a:pt x="51772" y="685800"/>
                </a:lnTo>
                <a:lnTo>
                  <a:pt x="67098" y="647700"/>
                </a:lnTo>
                <a:lnTo>
                  <a:pt x="84258" y="596900"/>
                </a:lnTo>
                <a:lnTo>
                  <a:pt x="103205" y="558800"/>
                </a:lnTo>
                <a:lnTo>
                  <a:pt x="123889" y="520700"/>
                </a:lnTo>
                <a:lnTo>
                  <a:pt x="146260" y="482600"/>
                </a:lnTo>
                <a:lnTo>
                  <a:pt x="170271" y="444500"/>
                </a:lnTo>
                <a:lnTo>
                  <a:pt x="195872" y="406400"/>
                </a:lnTo>
                <a:lnTo>
                  <a:pt x="223013" y="368300"/>
                </a:lnTo>
                <a:lnTo>
                  <a:pt x="251646" y="342900"/>
                </a:lnTo>
                <a:lnTo>
                  <a:pt x="281722" y="304800"/>
                </a:lnTo>
                <a:lnTo>
                  <a:pt x="313191" y="279400"/>
                </a:lnTo>
                <a:lnTo>
                  <a:pt x="346005" y="241300"/>
                </a:lnTo>
                <a:lnTo>
                  <a:pt x="380114" y="215900"/>
                </a:lnTo>
                <a:lnTo>
                  <a:pt x="415470" y="190500"/>
                </a:lnTo>
                <a:lnTo>
                  <a:pt x="452023" y="165100"/>
                </a:lnTo>
                <a:lnTo>
                  <a:pt x="489725" y="139700"/>
                </a:lnTo>
                <a:lnTo>
                  <a:pt x="528526" y="114300"/>
                </a:lnTo>
                <a:lnTo>
                  <a:pt x="568376" y="101600"/>
                </a:lnTo>
                <a:lnTo>
                  <a:pt x="609229" y="76200"/>
                </a:lnTo>
                <a:lnTo>
                  <a:pt x="693740" y="50800"/>
                </a:lnTo>
                <a:lnTo>
                  <a:pt x="872617" y="0"/>
                </a:lnTo>
                <a:lnTo>
                  <a:pt x="1155091" y="0"/>
                </a:lnTo>
                <a:lnTo>
                  <a:pt x="1246042" y="25400"/>
                </a:lnTo>
                <a:lnTo>
                  <a:pt x="1013853" y="25400"/>
                </a:lnTo>
                <a:lnTo>
                  <a:pt x="965170" y="38100"/>
                </a:lnTo>
                <a:lnTo>
                  <a:pt x="869690" y="38100"/>
                </a:lnTo>
                <a:lnTo>
                  <a:pt x="732030" y="76200"/>
                </a:lnTo>
                <a:lnTo>
                  <a:pt x="644621" y="101600"/>
                </a:lnTo>
                <a:lnTo>
                  <a:pt x="602396" y="127000"/>
                </a:lnTo>
                <a:lnTo>
                  <a:pt x="561231" y="139700"/>
                </a:lnTo>
                <a:lnTo>
                  <a:pt x="521183" y="165100"/>
                </a:lnTo>
                <a:lnTo>
                  <a:pt x="482309" y="190500"/>
                </a:lnTo>
                <a:lnTo>
                  <a:pt x="444665" y="215900"/>
                </a:lnTo>
                <a:lnTo>
                  <a:pt x="408308" y="241300"/>
                </a:lnTo>
                <a:lnTo>
                  <a:pt x="373293" y="266700"/>
                </a:lnTo>
                <a:lnTo>
                  <a:pt x="339678" y="304800"/>
                </a:lnTo>
                <a:lnTo>
                  <a:pt x="307518" y="330200"/>
                </a:lnTo>
                <a:lnTo>
                  <a:pt x="276871" y="368300"/>
                </a:lnTo>
                <a:lnTo>
                  <a:pt x="247792" y="406400"/>
                </a:lnTo>
                <a:lnTo>
                  <a:pt x="220338" y="431800"/>
                </a:lnTo>
                <a:lnTo>
                  <a:pt x="194566" y="469900"/>
                </a:lnTo>
                <a:lnTo>
                  <a:pt x="170531" y="520700"/>
                </a:lnTo>
                <a:lnTo>
                  <a:pt x="148290" y="558800"/>
                </a:lnTo>
                <a:lnTo>
                  <a:pt x="127899" y="596900"/>
                </a:lnTo>
                <a:lnTo>
                  <a:pt x="109416" y="635000"/>
                </a:lnTo>
                <a:lnTo>
                  <a:pt x="92896" y="685800"/>
                </a:lnTo>
                <a:lnTo>
                  <a:pt x="78395" y="723900"/>
                </a:lnTo>
                <a:lnTo>
                  <a:pt x="65971" y="774700"/>
                </a:lnTo>
                <a:lnTo>
                  <a:pt x="55679" y="812800"/>
                </a:lnTo>
                <a:lnTo>
                  <a:pt x="47576" y="863600"/>
                </a:lnTo>
                <a:lnTo>
                  <a:pt x="41718" y="914400"/>
                </a:lnTo>
                <a:lnTo>
                  <a:pt x="38162" y="952500"/>
                </a:lnTo>
                <a:lnTo>
                  <a:pt x="36965" y="1003300"/>
                </a:lnTo>
                <a:lnTo>
                  <a:pt x="38162" y="1054100"/>
                </a:lnTo>
                <a:lnTo>
                  <a:pt x="41718" y="1104900"/>
                </a:lnTo>
                <a:lnTo>
                  <a:pt x="47576" y="1155700"/>
                </a:lnTo>
                <a:lnTo>
                  <a:pt x="55679" y="1193800"/>
                </a:lnTo>
                <a:lnTo>
                  <a:pt x="65971" y="1244600"/>
                </a:lnTo>
                <a:lnTo>
                  <a:pt x="78395" y="1282700"/>
                </a:lnTo>
                <a:lnTo>
                  <a:pt x="92896" y="1333500"/>
                </a:lnTo>
                <a:lnTo>
                  <a:pt x="109416" y="1371600"/>
                </a:lnTo>
                <a:lnTo>
                  <a:pt x="127899" y="1422400"/>
                </a:lnTo>
                <a:lnTo>
                  <a:pt x="148290" y="1460500"/>
                </a:lnTo>
                <a:lnTo>
                  <a:pt x="170531" y="1498600"/>
                </a:lnTo>
                <a:lnTo>
                  <a:pt x="194566" y="1536700"/>
                </a:lnTo>
                <a:lnTo>
                  <a:pt x="220338" y="1574800"/>
                </a:lnTo>
                <a:lnTo>
                  <a:pt x="247792" y="1612900"/>
                </a:lnTo>
                <a:lnTo>
                  <a:pt x="276871" y="1651000"/>
                </a:lnTo>
                <a:lnTo>
                  <a:pt x="307518" y="1676400"/>
                </a:lnTo>
                <a:lnTo>
                  <a:pt x="339678" y="1714500"/>
                </a:lnTo>
                <a:lnTo>
                  <a:pt x="373293" y="1739900"/>
                </a:lnTo>
                <a:lnTo>
                  <a:pt x="408308" y="1778000"/>
                </a:lnTo>
                <a:lnTo>
                  <a:pt x="444665" y="1803400"/>
                </a:lnTo>
                <a:lnTo>
                  <a:pt x="482309" y="1828800"/>
                </a:lnTo>
                <a:lnTo>
                  <a:pt x="521183" y="1854200"/>
                </a:lnTo>
                <a:lnTo>
                  <a:pt x="561231" y="1866900"/>
                </a:lnTo>
                <a:lnTo>
                  <a:pt x="602396" y="1892300"/>
                </a:lnTo>
                <a:lnTo>
                  <a:pt x="644621" y="1905000"/>
                </a:lnTo>
                <a:lnTo>
                  <a:pt x="687852" y="1930400"/>
                </a:lnTo>
                <a:lnTo>
                  <a:pt x="823006" y="1968500"/>
                </a:lnTo>
                <a:lnTo>
                  <a:pt x="869690" y="1968500"/>
                </a:lnTo>
                <a:lnTo>
                  <a:pt x="917097" y="1981200"/>
                </a:lnTo>
                <a:lnTo>
                  <a:pt x="1290408" y="1981200"/>
                </a:lnTo>
                <a:lnTo>
                  <a:pt x="1200920" y="2006600"/>
                </a:lnTo>
                <a:close/>
              </a:path>
              <a:path w="2028190" h="2019300">
                <a:moveTo>
                  <a:pt x="1290408" y="1981200"/>
                </a:moveTo>
                <a:lnTo>
                  <a:pt x="1110608" y="1981200"/>
                </a:lnTo>
                <a:lnTo>
                  <a:pt x="1158015" y="1968500"/>
                </a:lnTo>
                <a:lnTo>
                  <a:pt x="1204699" y="1968500"/>
                </a:lnTo>
                <a:lnTo>
                  <a:pt x="1339854" y="1930400"/>
                </a:lnTo>
                <a:lnTo>
                  <a:pt x="1383084" y="1905000"/>
                </a:lnTo>
                <a:lnTo>
                  <a:pt x="1425310" y="1892300"/>
                </a:lnTo>
                <a:lnTo>
                  <a:pt x="1466476" y="1866900"/>
                </a:lnTo>
                <a:lnTo>
                  <a:pt x="1506524" y="1854200"/>
                </a:lnTo>
                <a:lnTo>
                  <a:pt x="1545398" y="1828800"/>
                </a:lnTo>
                <a:lnTo>
                  <a:pt x="1583042" y="1803400"/>
                </a:lnTo>
                <a:lnTo>
                  <a:pt x="1619400" y="1778000"/>
                </a:lnTo>
                <a:lnTo>
                  <a:pt x="1654415" y="1739900"/>
                </a:lnTo>
                <a:lnTo>
                  <a:pt x="1688031" y="1714500"/>
                </a:lnTo>
                <a:lnTo>
                  <a:pt x="1720191" y="1676400"/>
                </a:lnTo>
                <a:lnTo>
                  <a:pt x="1750838" y="1651000"/>
                </a:lnTo>
                <a:lnTo>
                  <a:pt x="1779918" y="1612900"/>
                </a:lnTo>
                <a:lnTo>
                  <a:pt x="1807372" y="1574800"/>
                </a:lnTo>
                <a:lnTo>
                  <a:pt x="1833145" y="1536700"/>
                </a:lnTo>
                <a:lnTo>
                  <a:pt x="1857181" y="1498600"/>
                </a:lnTo>
                <a:lnTo>
                  <a:pt x="1879422" y="1460500"/>
                </a:lnTo>
                <a:lnTo>
                  <a:pt x="1899813" y="1422400"/>
                </a:lnTo>
                <a:lnTo>
                  <a:pt x="1918297" y="1371600"/>
                </a:lnTo>
                <a:lnTo>
                  <a:pt x="1934817" y="1333500"/>
                </a:lnTo>
                <a:lnTo>
                  <a:pt x="1949318" y="1282700"/>
                </a:lnTo>
                <a:lnTo>
                  <a:pt x="1961743" y="1244600"/>
                </a:lnTo>
                <a:lnTo>
                  <a:pt x="1972035" y="1193800"/>
                </a:lnTo>
                <a:lnTo>
                  <a:pt x="1980138" y="1155700"/>
                </a:lnTo>
                <a:lnTo>
                  <a:pt x="1985996" y="1104900"/>
                </a:lnTo>
                <a:lnTo>
                  <a:pt x="1989552" y="1054100"/>
                </a:lnTo>
                <a:lnTo>
                  <a:pt x="1990750" y="1003300"/>
                </a:lnTo>
                <a:lnTo>
                  <a:pt x="1989552" y="952500"/>
                </a:lnTo>
                <a:lnTo>
                  <a:pt x="1985996" y="914400"/>
                </a:lnTo>
                <a:lnTo>
                  <a:pt x="1980138" y="863600"/>
                </a:lnTo>
                <a:lnTo>
                  <a:pt x="1972035" y="812800"/>
                </a:lnTo>
                <a:lnTo>
                  <a:pt x="1961743" y="774700"/>
                </a:lnTo>
                <a:lnTo>
                  <a:pt x="1949318" y="723900"/>
                </a:lnTo>
                <a:lnTo>
                  <a:pt x="1934817" y="685800"/>
                </a:lnTo>
                <a:lnTo>
                  <a:pt x="1918297" y="635000"/>
                </a:lnTo>
                <a:lnTo>
                  <a:pt x="1899813" y="596900"/>
                </a:lnTo>
                <a:lnTo>
                  <a:pt x="1879422" y="558800"/>
                </a:lnTo>
                <a:lnTo>
                  <a:pt x="1857181" y="520700"/>
                </a:lnTo>
                <a:lnTo>
                  <a:pt x="1833145" y="469900"/>
                </a:lnTo>
                <a:lnTo>
                  <a:pt x="1807372" y="431800"/>
                </a:lnTo>
                <a:lnTo>
                  <a:pt x="1779918" y="406400"/>
                </a:lnTo>
                <a:lnTo>
                  <a:pt x="1750838" y="368300"/>
                </a:lnTo>
                <a:lnTo>
                  <a:pt x="1720191" y="330200"/>
                </a:lnTo>
                <a:lnTo>
                  <a:pt x="1688031" y="304800"/>
                </a:lnTo>
                <a:lnTo>
                  <a:pt x="1654415" y="266700"/>
                </a:lnTo>
                <a:lnTo>
                  <a:pt x="1619400" y="241300"/>
                </a:lnTo>
                <a:lnTo>
                  <a:pt x="1583042" y="215900"/>
                </a:lnTo>
                <a:lnTo>
                  <a:pt x="1545398" y="190500"/>
                </a:lnTo>
                <a:lnTo>
                  <a:pt x="1506524" y="165100"/>
                </a:lnTo>
                <a:lnTo>
                  <a:pt x="1466476" y="139700"/>
                </a:lnTo>
                <a:lnTo>
                  <a:pt x="1425310" y="127000"/>
                </a:lnTo>
                <a:lnTo>
                  <a:pt x="1383084" y="101600"/>
                </a:lnTo>
                <a:lnTo>
                  <a:pt x="1295675" y="76200"/>
                </a:lnTo>
                <a:lnTo>
                  <a:pt x="1158015" y="38100"/>
                </a:lnTo>
                <a:lnTo>
                  <a:pt x="1062535" y="38100"/>
                </a:lnTo>
                <a:lnTo>
                  <a:pt x="1013853" y="25400"/>
                </a:lnTo>
                <a:lnTo>
                  <a:pt x="1246042" y="25400"/>
                </a:lnTo>
                <a:lnTo>
                  <a:pt x="1376677" y="63500"/>
                </a:lnTo>
                <a:lnTo>
                  <a:pt x="1418481" y="76200"/>
                </a:lnTo>
                <a:lnTo>
                  <a:pt x="1459333" y="101600"/>
                </a:lnTo>
                <a:lnTo>
                  <a:pt x="1499184" y="114300"/>
                </a:lnTo>
                <a:lnTo>
                  <a:pt x="1537985" y="139700"/>
                </a:lnTo>
                <a:lnTo>
                  <a:pt x="1575687" y="165100"/>
                </a:lnTo>
                <a:lnTo>
                  <a:pt x="1612240" y="190500"/>
                </a:lnTo>
                <a:lnTo>
                  <a:pt x="1647595" y="215900"/>
                </a:lnTo>
                <a:lnTo>
                  <a:pt x="1681705" y="241300"/>
                </a:lnTo>
                <a:lnTo>
                  <a:pt x="1714518" y="279400"/>
                </a:lnTo>
                <a:lnTo>
                  <a:pt x="1745988" y="304800"/>
                </a:lnTo>
                <a:lnTo>
                  <a:pt x="1776063" y="342900"/>
                </a:lnTo>
                <a:lnTo>
                  <a:pt x="1804696" y="368300"/>
                </a:lnTo>
                <a:lnTo>
                  <a:pt x="1831837" y="406400"/>
                </a:lnTo>
                <a:lnTo>
                  <a:pt x="1857437" y="444500"/>
                </a:lnTo>
                <a:lnTo>
                  <a:pt x="1881448" y="482600"/>
                </a:lnTo>
                <a:lnTo>
                  <a:pt x="1903819" y="520700"/>
                </a:lnTo>
                <a:lnTo>
                  <a:pt x="1924503" y="558800"/>
                </a:lnTo>
                <a:lnTo>
                  <a:pt x="1943449" y="596900"/>
                </a:lnTo>
                <a:lnTo>
                  <a:pt x="1960610" y="647700"/>
                </a:lnTo>
                <a:lnTo>
                  <a:pt x="1975935" y="685800"/>
                </a:lnTo>
                <a:lnTo>
                  <a:pt x="1989376" y="736600"/>
                </a:lnTo>
                <a:lnTo>
                  <a:pt x="2000884" y="774700"/>
                </a:lnTo>
                <a:lnTo>
                  <a:pt x="2010409" y="825500"/>
                </a:lnTo>
                <a:lnTo>
                  <a:pt x="2017903" y="863600"/>
                </a:lnTo>
                <a:lnTo>
                  <a:pt x="2023317" y="914400"/>
                </a:lnTo>
                <a:lnTo>
                  <a:pt x="2026601" y="965200"/>
                </a:lnTo>
                <a:lnTo>
                  <a:pt x="2027707" y="1003300"/>
                </a:lnTo>
                <a:lnTo>
                  <a:pt x="2026601" y="1054100"/>
                </a:lnTo>
                <a:lnTo>
                  <a:pt x="2023317" y="1104900"/>
                </a:lnTo>
                <a:lnTo>
                  <a:pt x="2017903" y="1143000"/>
                </a:lnTo>
                <a:lnTo>
                  <a:pt x="2010409" y="1193800"/>
                </a:lnTo>
                <a:lnTo>
                  <a:pt x="2000884" y="1244600"/>
                </a:lnTo>
                <a:lnTo>
                  <a:pt x="1989376" y="1282700"/>
                </a:lnTo>
                <a:lnTo>
                  <a:pt x="1975935" y="1320800"/>
                </a:lnTo>
                <a:lnTo>
                  <a:pt x="1960610" y="1371600"/>
                </a:lnTo>
                <a:lnTo>
                  <a:pt x="1943449" y="1409700"/>
                </a:lnTo>
                <a:lnTo>
                  <a:pt x="1924503" y="1447800"/>
                </a:lnTo>
                <a:lnTo>
                  <a:pt x="1903819" y="1485900"/>
                </a:lnTo>
                <a:lnTo>
                  <a:pt x="1881448" y="1536700"/>
                </a:lnTo>
                <a:lnTo>
                  <a:pt x="1857437" y="1562100"/>
                </a:lnTo>
                <a:lnTo>
                  <a:pt x="1831837" y="1600200"/>
                </a:lnTo>
                <a:lnTo>
                  <a:pt x="1804696" y="1638300"/>
                </a:lnTo>
                <a:lnTo>
                  <a:pt x="1776063" y="1676400"/>
                </a:lnTo>
                <a:lnTo>
                  <a:pt x="1745988" y="1701800"/>
                </a:lnTo>
                <a:lnTo>
                  <a:pt x="1714518" y="1739900"/>
                </a:lnTo>
                <a:lnTo>
                  <a:pt x="1681705" y="1765300"/>
                </a:lnTo>
                <a:lnTo>
                  <a:pt x="1647595" y="1803400"/>
                </a:lnTo>
                <a:lnTo>
                  <a:pt x="1612240" y="1828800"/>
                </a:lnTo>
                <a:lnTo>
                  <a:pt x="1575687" y="1854200"/>
                </a:lnTo>
                <a:lnTo>
                  <a:pt x="1537985" y="1879600"/>
                </a:lnTo>
                <a:lnTo>
                  <a:pt x="1499184" y="1892300"/>
                </a:lnTo>
                <a:lnTo>
                  <a:pt x="1459333" y="1917700"/>
                </a:lnTo>
                <a:lnTo>
                  <a:pt x="1418481" y="1930400"/>
                </a:lnTo>
                <a:lnTo>
                  <a:pt x="1376677" y="1955800"/>
                </a:lnTo>
                <a:lnTo>
                  <a:pt x="1290408" y="1981200"/>
                </a:lnTo>
                <a:close/>
              </a:path>
              <a:path w="2028190" h="2019300">
                <a:moveTo>
                  <a:pt x="1108604" y="2019300"/>
                </a:moveTo>
                <a:lnTo>
                  <a:pt x="919103" y="2019300"/>
                </a:lnTo>
                <a:lnTo>
                  <a:pt x="872616" y="2006600"/>
                </a:lnTo>
                <a:lnTo>
                  <a:pt x="1155091" y="2006600"/>
                </a:lnTo>
                <a:lnTo>
                  <a:pt x="1108604" y="2019300"/>
                </a:lnTo>
                <a:close/>
              </a:path>
            </a:pathLst>
          </a:custGeom>
          <a:solidFill>
            <a:srgbClr val="2E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252" y="714375"/>
            <a:ext cx="3675341" cy="1885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38851" y="685800"/>
            <a:ext cx="3686035" cy="18858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1925" y="6210300"/>
            <a:ext cx="923925" cy="923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15375" y="6305550"/>
            <a:ext cx="885825" cy="885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514975" cy="7315200"/>
          </a:xfrm>
          <a:custGeom>
            <a:avLst/>
            <a:gdLst/>
            <a:ahLst/>
            <a:cxnLst/>
            <a:rect l="l" t="t" r="r" b="b"/>
            <a:pathLst>
              <a:path w="5514975" h="7315200">
                <a:moveTo>
                  <a:pt x="0" y="7315200"/>
                </a:moveTo>
                <a:lnTo>
                  <a:pt x="5514975" y="7315200"/>
                </a:lnTo>
                <a:lnTo>
                  <a:pt x="5514975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4AA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08428" y="1334775"/>
            <a:ext cx="1263650" cy="1134110"/>
          </a:xfrm>
          <a:custGeom>
            <a:avLst/>
            <a:gdLst/>
            <a:ahLst/>
            <a:cxnLst/>
            <a:rect l="l" t="t" r="r" b="b"/>
            <a:pathLst>
              <a:path w="1263650" h="1134110">
                <a:moveTo>
                  <a:pt x="1086273" y="1133976"/>
                </a:moveTo>
                <a:lnTo>
                  <a:pt x="1034669" y="1126320"/>
                </a:lnTo>
                <a:lnTo>
                  <a:pt x="987732" y="1104274"/>
                </a:lnTo>
                <a:lnTo>
                  <a:pt x="948736" y="1069226"/>
                </a:lnTo>
                <a:lnTo>
                  <a:pt x="920958" y="1022560"/>
                </a:lnTo>
                <a:lnTo>
                  <a:pt x="891910" y="957811"/>
                </a:lnTo>
                <a:lnTo>
                  <a:pt x="859158" y="896971"/>
                </a:lnTo>
                <a:lnTo>
                  <a:pt x="823165" y="839945"/>
                </a:lnTo>
                <a:lnTo>
                  <a:pt x="784391" y="786634"/>
                </a:lnTo>
                <a:lnTo>
                  <a:pt x="743299" y="736943"/>
                </a:lnTo>
                <a:lnTo>
                  <a:pt x="700349" y="690774"/>
                </a:lnTo>
                <a:lnTo>
                  <a:pt x="656004" y="648030"/>
                </a:lnTo>
                <a:lnTo>
                  <a:pt x="610725" y="608616"/>
                </a:lnTo>
                <a:lnTo>
                  <a:pt x="564974" y="572433"/>
                </a:lnTo>
                <a:lnTo>
                  <a:pt x="519212" y="539385"/>
                </a:lnTo>
                <a:lnTo>
                  <a:pt x="473900" y="509376"/>
                </a:lnTo>
                <a:lnTo>
                  <a:pt x="429501" y="482307"/>
                </a:lnTo>
                <a:lnTo>
                  <a:pt x="386475" y="458084"/>
                </a:lnTo>
                <a:lnTo>
                  <a:pt x="345286" y="436607"/>
                </a:lnTo>
                <a:lnTo>
                  <a:pt x="306393" y="417782"/>
                </a:lnTo>
                <a:lnTo>
                  <a:pt x="270258" y="401511"/>
                </a:lnTo>
                <a:lnTo>
                  <a:pt x="208111" y="376242"/>
                </a:lnTo>
                <a:lnTo>
                  <a:pt x="162537" y="360027"/>
                </a:lnTo>
                <a:lnTo>
                  <a:pt x="133328" y="350984"/>
                </a:lnTo>
                <a:lnTo>
                  <a:pt x="89066" y="332921"/>
                </a:lnTo>
                <a:lnTo>
                  <a:pt x="52398" y="304835"/>
                </a:lnTo>
                <a:lnTo>
                  <a:pt x="24529" y="268793"/>
                </a:lnTo>
                <a:lnTo>
                  <a:pt x="6662" y="226862"/>
                </a:lnTo>
                <a:lnTo>
                  <a:pt x="0" y="181109"/>
                </a:lnTo>
                <a:lnTo>
                  <a:pt x="5746" y="133600"/>
                </a:lnTo>
                <a:lnTo>
                  <a:pt x="23837" y="89287"/>
                </a:lnTo>
                <a:lnTo>
                  <a:pt x="51981" y="52555"/>
                </a:lnTo>
                <a:lnTo>
                  <a:pt x="88096" y="24619"/>
                </a:lnTo>
                <a:lnTo>
                  <a:pt x="130096" y="6695"/>
                </a:lnTo>
                <a:lnTo>
                  <a:pt x="175897" y="0"/>
                </a:lnTo>
                <a:lnTo>
                  <a:pt x="223416" y="5747"/>
                </a:lnTo>
                <a:lnTo>
                  <a:pt x="269810" y="19569"/>
                </a:lnTo>
                <a:lnTo>
                  <a:pt x="315598" y="35264"/>
                </a:lnTo>
                <a:lnTo>
                  <a:pt x="373751" y="57527"/>
                </a:lnTo>
                <a:lnTo>
                  <a:pt x="442249" y="86890"/>
                </a:lnTo>
                <a:lnTo>
                  <a:pt x="479745" y="104402"/>
                </a:lnTo>
                <a:lnTo>
                  <a:pt x="519069" y="123889"/>
                </a:lnTo>
                <a:lnTo>
                  <a:pt x="559969" y="145418"/>
                </a:lnTo>
                <a:lnTo>
                  <a:pt x="602192" y="169056"/>
                </a:lnTo>
                <a:lnTo>
                  <a:pt x="645484" y="194869"/>
                </a:lnTo>
                <a:lnTo>
                  <a:pt x="689594" y="222925"/>
                </a:lnTo>
                <a:lnTo>
                  <a:pt x="734269" y="253290"/>
                </a:lnTo>
                <a:lnTo>
                  <a:pt x="779256" y="286031"/>
                </a:lnTo>
                <a:lnTo>
                  <a:pt x="824303" y="321214"/>
                </a:lnTo>
                <a:lnTo>
                  <a:pt x="869156" y="358906"/>
                </a:lnTo>
                <a:lnTo>
                  <a:pt x="913564" y="399174"/>
                </a:lnTo>
                <a:lnTo>
                  <a:pt x="957273" y="442085"/>
                </a:lnTo>
                <a:lnTo>
                  <a:pt x="1000031" y="487705"/>
                </a:lnTo>
                <a:lnTo>
                  <a:pt x="1041585" y="536102"/>
                </a:lnTo>
                <a:lnTo>
                  <a:pt x="1081683" y="587341"/>
                </a:lnTo>
                <a:lnTo>
                  <a:pt x="1120071" y="641489"/>
                </a:lnTo>
                <a:lnTo>
                  <a:pt x="1156498" y="698614"/>
                </a:lnTo>
                <a:lnTo>
                  <a:pt x="1190711" y="758781"/>
                </a:lnTo>
                <a:lnTo>
                  <a:pt x="1222456" y="822058"/>
                </a:lnTo>
                <a:lnTo>
                  <a:pt x="1251481" y="888512"/>
                </a:lnTo>
                <a:lnTo>
                  <a:pt x="1263391" y="934861"/>
                </a:lnTo>
                <a:lnTo>
                  <a:pt x="1262736" y="981115"/>
                </a:lnTo>
                <a:lnTo>
                  <a:pt x="1250455" y="1025056"/>
                </a:lnTo>
                <a:lnTo>
                  <a:pt x="1227483" y="1064470"/>
                </a:lnTo>
                <a:lnTo>
                  <a:pt x="1194757" y="1097139"/>
                </a:lnTo>
                <a:lnTo>
                  <a:pt x="1153215" y="1120846"/>
                </a:lnTo>
                <a:lnTo>
                  <a:pt x="1103061" y="1133179"/>
                </a:lnTo>
                <a:lnTo>
                  <a:pt x="1086273" y="1133976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1091" y="762000"/>
            <a:ext cx="3971925" cy="5778500"/>
          </a:xfrm>
          <a:custGeom>
            <a:avLst/>
            <a:gdLst/>
            <a:ahLst/>
            <a:cxnLst/>
            <a:rect l="l" t="t" r="r" b="b"/>
            <a:pathLst>
              <a:path w="3971925" h="5778500">
                <a:moveTo>
                  <a:pt x="2227382" y="12700"/>
                </a:moveTo>
                <a:lnTo>
                  <a:pt x="1744458" y="12700"/>
                </a:lnTo>
                <a:lnTo>
                  <a:pt x="1792122" y="0"/>
                </a:lnTo>
                <a:lnTo>
                  <a:pt x="2179718" y="0"/>
                </a:lnTo>
                <a:lnTo>
                  <a:pt x="2227382" y="12700"/>
                </a:lnTo>
                <a:close/>
              </a:path>
              <a:path w="3971925" h="5778500">
                <a:moveTo>
                  <a:pt x="2321673" y="25400"/>
                </a:moveTo>
                <a:lnTo>
                  <a:pt x="1650166" y="25400"/>
                </a:lnTo>
                <a:lnTo>
                  <a:pt x="1697134" y="12700"/>
                </a:lnTo>
                <a:lnTo>
                  <a:pt x="2274705" y="12700"/>
                </a:lnTo>
                <a:lnTo>
                  <a:pt x="2321673" y="25400"/>
                </a:lnTo>
                <a:close/>
              </a:path>
              <a:path w="3971925" h="5778500">
                <a:moveTo>
                  <a:pt x="2128385" y="5765800"/>
                </a:moveTo>
                <a:lnTo>
                  <a:pt x="1843445" y="5765800"/>
                </a:lnTo>
                <a:lnTo>
                  <a:pt x="1750582" y="5740400"/>
                </a:lnTo>
                <a:lnTo>
                  <a:pt x="1705260" y="5715000"/>
                </a:lnTo>
                <a:lnTo>
                  <a:pt x="1660887" y="5702300"/>
                </a:lnTo>
                <a:lnTo>
                  <a:pt x="1617622" y="5676900"/>
                </a:lnTo>
                <a:lnTo>
                  <a:pt x="1575623" y="5651500"/>
                </a:lnTo>
                <a:lnTo>
                  <a:pt x="1535046" y="5626100"/>
                </a:lnTo>
                <a:lnTo>
                  <a:pt x="1496050" y="5588000"/>
                </a:lnTo>
                <a:lnTo>
                  <a:pt x="1458792" y="5562600"/>
                </a:lnTo>
                <a:lnTo>
                  <a:pt x="1127271" y="5219700"/>
                </a:lnTo>
                <a:lnTo>
                  <a:pt x="1092599" y="5194300"/>
                </a:lnTo>
                <a:lnTo>
                  <a:pt x="1060676" y="5156200"/>
                </a:lnTo>
                <a:lnTo>
                  <a:pt x="1031553" y="5105400"/>
                </a:lnTo>
                <a:lnTo>
                  <a:pt x="1005281" y="5067300"/>
                </a:lnTo>
                <a:lnTo>
                  <a:pt x="981910" y="5029200"/>
                </a:lnTo>
                <a:lnTo>
                  <a:pt x="961491" y="4978400"/>
                </a:lnTo>
                <a:lnTo>
                  <a:pt x="944074" y="4940300"/>
                </a:lnTo>
                <a:lnTo>
                  <a:pt x="929710" y="4889500"/>
                </a:lnTo>
                <a:lnTo>
                  <a:pt x="918450" y="4838700"/>
                </a:lnTo>
                <a:lnTo>
                  <a:pt x="910345" y="4787900"/>
                </a:lnTo>
                <a:lnTo>
                  <a:pt x="905444" y="4749800"/>
                </a:lnTo>
                <a:lnTo>
                  <a:pt x="903799" y="4699000"/>
                </a:lnTo>
                <a:lnTo>
                  <a:pt x="903799" y="4356100"/>
                </a:lnTo>
                <a:lnTo>
                  <a:pt x="902912" y="4292600"/>
                </a:lnTo>
                <a:lnTo>
                  <a:pt x="900290" y="4241800"/>
                </a:lnTo>
                <a:lnTo>
                  <a:pt x="895998" y="4178300"/>
                </a:lnTo>
                <a:lnTo>
                  <a:pt x="890097" y="4127500"/>
                </a:lnTo>
                <a:lnTo>
                  <a:pt x="882650" y="4076700"/>
                </a:lnTo>
                <a:lnTo>
                  <a:pt x="873720" y="4025900"/>
                </a:lnTo>
                <a:lnTo>
                  <a:pt x="863369" y="3975100"/>
                </a:lnTo>
                <a:lnTo>
                  <a:pt x="851661" y="3924300"/>
                </a:lnTo>
                <a:lnTo>
                  <a:pt x="838657" y="3886200"/>
                </a:lnTo>
                <a:lnTo>
                  <a:pt x="824420" y="3835400"/>
                </a:lnTo>
                <a:lnTo>
                  <a:pt x="809013" y="3784600"/>
                </a:lnTo>
                <a:lnTo>
                  <a:pt x="792499" y="3746500"/>
                </a:lnTo>
                <a:lnTo>
                  <a:pt x="774940" y="3695700"/>
                </a:lnTo>
                <a:lnTo>
                  <a:pt x="756399" y="3657600"/>
                </a:lnTo>
                <a:lnTo>
                  <a:pt x="736938" y="3619500"/>
                </a:lnTo>
                <a:lnTo>
                  <a:pt x="716620" y="3568700"/>
                </a:lnTo>
                <a:lnTo>
                  <a:pt x="695507" y="3530600"/>
                </a:lnTo>
                <a:lnTo>
                  <a:pt x="673663" y="3492500"/>
                </a:lnTo>
                <a:lnTo>
                  <a:pt x="651149" y="3454400"/>
                </a:lnTo>
                <a:lnTo>
                  <a:pt x="628030" y="3416300"/>
                </a:lnTo>
                <a:lnTo>
                  <a:pt x="604366" y="3378200"/>
                </a:lnTo>
                <a:lnTo>
                  <a:pt x="580221" y="3327400"/>
                </a:lnTo>
                <a:lnTo>
                  <a:pt x="555657" y="3289300"/>
                </a:lnTo>
                <a:lnTo>
                  <a:pt x="530737" y="3251200"/>
                </a:lnTo>
                <a:lnTo>
                  <a:pt x="505524" y="3213100"/>
                </a:lnTo>
                <a:lnTo>
                  <a:pt x="480080" y="3175000"/>
                </a:lnTo>
                <a:lnTo>
                  <a:pt x="377194" y="3022600"/>
                </a:lnTo>
                <a:lnTo>
                  <a:pt x="351681" y="2984500"/>
                </a:lnTo>
                <a:lnTo>
                  <a:pt x="326425" y="2933700"/>
                </a:lnTo>
                <a:lnTo>
                  <a:pt x="301510" y="2895600"/>
                </a:lnTo>
                <a:lnTo>
                  <a:pt x="277015" y="2857500"/>
                </a:lnTo>
                <a:lnTo>
                  <a:pt x="253023" y="2819400"/>
                </a:lnTo>
                <a:lnTo>
                  <a:pt x="229615" y="2768600"/>
                </a:lnTo>
                <a:lnTo>
                  <a:pt x="206873" y="2730500"/>
                </a:lnTo>
                <a:lnTo>
                  <a:pt x="184878" y="2692400"/>
                </a:lnTo>
                <a:lnTo>
                  <a:pt x="163711" y="2641600"/>
                </a:lnTo>
                <a:lnTo>
                  <a:pt x="143454" y="2603500"/>
                </a:lnTo>
                <a:lnTo>
                  <a:pt x="124189" y="2552700"/>
                </a:lnTo>
                <a:lnTo>
                  <a:pt x="105996" y="2514600"/>
                </a:lnTo>
                <a:lnTo>
                  <a:pt x="88958" y="2463800"/>
                </a:lnTo>
                <a:lnTo>
                  <a:pt x="73156" y="2413000"/>
                </a:lnTo>
                <a:lnTo>
                  <a:pt x="58671" y="2362200"/>
                </a:lnTo>
                <a:lnTo>
                  <a:pt x="45586" y="2311400"/>
                </a:lnTo>
                <a:lnTo>
                  <a:pt x="33980" y="2260600"/>
                </a:lnTo>
                <a:lnTo>
                  <a:pt x="23937" y="2209800"/>
                </a:lnTo>
                <a:lnTo>
                  <a:pt x="15537" y="2159000"/>
                </a:lnTo>
                <a:lnTo>
                  <a:pt x="8861" y="2108200"/>
                </a:lnTo>
                <a:lnTo>
                  <a:pt x="3992" y="2044700"/>
                </a:lnTo>
                <a:lnTo>
                  <a:pt x="1011" y="1993900"/>
                </a:lnTo>
                <a:lnTo>
                  <a:pt x="0" y="1930400"/>
                </a:lnTo>
                <a:lnTo>
                  <a:pt x="593" y="1879600"/>
                </a:lnTo>
                <a:lnTo>
                  <a:pt x="2363" y="1841500"/>
                </a:lnTo>
                <a:lnTo>
                  <a:pt x="5296" y="1790700"/>
                </a:lnTo>
                <a:lnTo>
                  <a:pt x="9379" y="1739900"/>
                </a:lnTo>
                <a:lnTo>
                  <a:pt x="14598" y="1701800"/>
                </a:lnTo>
                <a:lnTo>
                  <a:pt x="20940" y="1651000"/>
                </a:lnTo>
                <a:lnTo>
                  <a:pt x="28390" y="1600200"/>
                </a:lnTo>
                <a:lnTo>
                  <a:pt x="36934" y="1562100"/>
                </a:lnTo>
                <a:lnTo>
                  <a:pt x="46560" y="1511300"/>
                </a:lnTo>
                <a:lnTo>
                  <a:pt x="57254" y="1473200"/>
                </a:lnTo>
                <a:lnTo>
                  <a:pt x="69001" y="1422400"/>
                </a:lnTo>
                <a:lnTo>
                  <a:pt x="81788" y="1384300"/>
                </a:lnTo>
                <a:lnTo>
                  <a:pt x="95601" y="1333500"/>
                </a:lnTo>
                <a:lnTo>
                  <a:pt x="110428" y="1295400"/>
                </a:lnTo>
                <a:lnTo>
                  <a:pt x="126253" y="1257300"/>
                </a:lnTo>
                <a:lnTo>
                  <a:pt x="143063" y="1206500"/>
                </a:lnTo>
                <a:lnTo>
                  <a:pt x="160845" y="1168400"/>
                </a:lnTo>
                <a:lnTo>
                  <a:pt x="179585" y="1130300"/>
                </a:lnTo>
                <a:lnTo>
                  <a:pt x="199269" y="1092200"/>
                </a:lnTo>
                <a:lnTo>
                  <a:pt x="219883" y="1041400"/>
                </a:lnTo>
                <a:lnTo>
                  <a:pt x="241414" y="1003300"/>
                </a:lnTo>
                <a:lnTo>
                  <a:pt x="263849" y="965200"/>
                </a:lnTo>
                <a:lnTo>
                  <a:pt x="287172" y="927100"/>
                </a:lnTo>
                <a:lnTo>
                  <a:pt x="311371" y="889000"/>
                </a:lnTo>
                <a:lnTo>
                  <a:pt x="336433" y="850900"/>
                </a:lnTo>
                <a:lnTo>
                  <a:pt x="362342" y="812800"/>
                </a:lnTo>
                <a:lnTo>
                  <a:pt x="389086" y="774700"/>
                </a:lnTo>
                <a:lnTo>
                  <a:pt x="416651" y="749300"/>
                </a:lnTo>
                <a:lnTo>
                  <a:pt x="445023" y="711200"/>
                </a:lnTo>
                <a:lnTo>
                  <a:pt x="474189" y="673100"/>
                </a:lnTo>
                <a:lnTo>
                  <a:pt x="504134" y="647700"/>
                </a:lnTo>
                <a:lnTo>
                  <a:pt x="534845" y="609600"/>
                </a:lnTo>
                <a:lnTo>
                  <a:pt x="566309" y="571500"/>
                </a:lnTo>
                <a:lnTo>
                  <a:pt x="598511" y="546100"/>
                </a:lnTo>
                <a:lnTo>
                  <a:pt x="631439" y="520700"/>
                </a:lnTo>
                <a:lnTo>
                  <a:pt x="665077" y="482600"/>
                </a:lnTo>
                <a:lnTo>
                  <a:pt x="699414" y="457200"/>
                </a:lnTo>
                <a:lnTo>
                  <a:pt x="734434" y="431800"/>
                </a:lnTo>
                <a:lnTo>
                  <a:pt x="770124" y="406400"/>
                </a:lnTo>
                <a:lnTo>
                  <a:pt x="806471" y="368300"/>
                </a:lnTo>
                <a:lnTo>
                  <a:pt x="843460" y="342900"/>
                </a:lnTo>
                <a:lnTo>
                  <a:pt x="881079" y="317500"/>
                </a:lnTo>
                <a:lnTo>
                  <a:pt x="919312" y="292100"/>
                </a:lnTo>
                <a:lnTo>
                  <a:pt x="958148" y="279400"/>
                </a:lnTo>
                <a:lnTo>
                  <a:pt x="997572" y="254000"/>
                </a:lnTo>
                <a:lnTo>
                  <a:pt x="1078128" y="203200"/>
                </a:lnTo>
                <a:lnTo>
                  <a:pt x="1119233" y="190500"/>
                </a:lnTo>
                <a:lnTo>
                  <a:pt x="1160872" y="165100"/>
                </a:lnTo>
                <a:lnTo>
                  <a:pt x="1203030" y="152400"/>
                </a:lnTo>
                <a:lnTo>
                  <a:pt x="1245693" y="127000"/>
                </a:lnTo>
                <a:lnTo>
                  <a:pt x="1288849" y="114300"/>
                </a:lnTo>
                <a:lnTo>
                  <a:pt x="1603567" y="25400"/>
                </a:lnTo>
                <a:lnTo>
                  <a:pt x="2368273" y="25400"/>
                </a:lnTo>
                <a:lnTo>
                  <a:pt x="2682991" y="114300"/>
                </a:lnTo>
                <a:lnTo>
                  <a:pt x="2726146" y="127000"/>
                </a:lnTo>
                <a:lnTo>
                  <a:pt x="2768810" y="152400"/>
                </a:lnTo>
                <a:lnTo>
                  <a:pt x="2810968" y="165100"/>
                </a:lnTo>
                <a:lnTo>
                  <a:pt x="2852607" y="190500"/>
                </a:lnTo>
                <a:lnTo>
                  <a:pt x="2893712" y="203200"/>
                </a:lnTo>
                <a:lnTo>
                  <a:pt x="2974268" y="254000"/>
                </a:lnTo>
                <a:lnTo>
                  <a:pt x="3013692" y="279400"/>
                </a:lnTo>
                <a:lnTo>
                  <a:pt x="3052527" y="292100"/>
                </a:lnTo>
                <a:lnTo>
                  <a:pt x="3090761" y="317500"/>
                </a:lnTo>
                <a:lnTo>
                  <a:pt x="3128380" y="342900"/>
                </a:lnTo>
                <a:lnTo>
                  <a:pt x="3146875" y="355600"/>
                </a:lnTo>
                <a:lnTo>
                  <a:pt x="1792803" y="355600"/>
                </a:lnTo>
                <a:lnTo>
                  <a:pt x="1698633" y="381000"/>
                </a:lnTo>
                <a:lnTo>
                  <a:pt x="1652219" y="381000"/>
                </a:lnTo>
                <a:lnTo>
                  <a:pt x="1427672" y="444500"/>
                </a:lnTo>
                <a:lnTo>
                  <a:pt x="1384410" y="457200"/>
                </a:lnTo>
                <a:lnTo>
                  <a:pt x="1341744" y="482600"/>
                </a:lnTo>
                <a:lnTo>
                  <a:pt x="1299695" y="495300"/>
                </a:lnTo>
                <a:lnTo>
                  <a:pt x="1258282" y="520700"/>
                </a:lnTo>
                <a:lnTo>
                  <a:pt x="1217527" y="533400"/>
                </a:lnTo>
                <a:lnTo>
                  <a:pt x="1177450" y="558800"/>
                </a:lnTo>
                <a:lnTo>
                  <a:pt x="1138071" y="584200"/>
                </a:lnTo>
                <a:lnTo>
                  <a:pt x="1099410" y="609600"/>
                </a:lnTo>
                <a:lnTo>
                  <a:pt x="1061487" y="635000"/>
                </a:lnTo>
                <a:lnTo>
                  <a:pt x="1024324" y="660400"/>
                </a:lnTo>
                <a:lnTo>
                  <a:pt x="987940" y="685800"/>
                </a:lnTo>
                <a:lnTo>
                  <a:pt x="952355" y="711200"/>
                </a:lnTo>
                <a:lnTo>
                  <a:pt x="917590" y="736600"/>
                </a:lnTo>
                <a:lnTo>
                  <a:pt x="883666" y="762000"/>
                </a:lnTo>
                <a:lnTo>
                  <a:pt x="850602" y="800100"/>
                </a:lnTo>
                <a:lnTo>
                  <a:pt x="818418" y="825500"/>
                </a:lnTo>
                <a:lnTo>
                  <a:pt x="787136" y="863600"/>
                </a:lnTo>
                <a:lnTo>
                  <a:pt x="756776" y="889000"/>
                </a:lnTo>
                <a:lnTo>
                  <a:pt x="727357" y="927100"/>
                </a:lnTo>
                <a:lnTo>
                  <a:pt x="698900" y="965200"/>
                </a:lnTo>
                <a:lnTo>
                  <a:pt x="671426" y="1003300"/>
                </a:lnTo>
                <a:lnTo>
                  <a:pt x="644954" y="1028700"/>
                </a:lnTo>
                <a:lnTo>
                  <a:pt x="619505" y="1066800"/>
                </a:lnTo>
                <a:lnTo>
                  <a:pt x="595100" y="1104900"/>
                </a:lnTo>
                <a:lnTo>
                  <a:pt x="571759" y="1143000"/>
                </a:lnTo>
                <a:lnTo>
                  <a:pt x="549501" y="1181100"/>
                </a:lnTo>
                <a:lnTo>
                  <a:pt x="528348" y="1231900"/>
                </a:lnTo>
                <a:lnTo>
                  <a:pt x="508320" y="1270000"/>
                </a:lnTo>
                <a:lnTo>
                  <a:pt x="489436" y="1308100"/>
                </a:lnTo>
                <a:lnTo>
                  <a:pt x="471718" y="1346200"/>
                </a:lnTo>
                <a:lnTo>
                  <a:pt x="455185" y="1384300"/>
                </a:lnTo>
                <a:lnTo>
                  <a:pt x="439858" y="1435100"/>
                </a:lnTo>
                <a:lnTo>
                  <a:pt x="425758" y="1473200"/>
                </a:lnTo>
                <a:lnTo>
                  <a:pt x="412904" y="1524000"/>
                </a:lnTo>
                <a:lnTo>
                  <a:pt x="401316" y="1562100"/>
                </a:lnTo>
                <a:lnTo>
                  <a:pt x="391017" y="1612900"/>
                </a:lnTo>
                <a:lnTo>
                  <a:pt x="382024" y="1651000"/>
                </a:lnTo>
                <a:lnTo>
                  <a:pt x="374359" y="1701800"/>
                </a:lnTo>
                <a:lnTo>
                  <a:pt x="368043" y="1739900"/>
                </a:lnTo>
                <a:lnTo>
                  <a:pt x="363095" y="1790700"/>
                </a:lnTo>
                <a:lnTo>
                  <a:pt x="359535" y="1841500"/>
                </a:lnTo>
                <a:lnTo>
                  <a:pt x="357385" y="1879600"/>
                </a:lnTo>
                <a:lnTo>
                  <a:pt x="356664" y="1930400"/>
                </a:lnTo>
                <a:lnTo>
                  <a:pt x="357787" y="1981200"/>
                </a:lnTo>
                <a:lnTo>
                  <a:pt x="361098" y="2044700"/>
                </a:lnTo>
                <a:lnTo>
                  <a:pt x="366510" y="2095500"/>
                </a:lnTo>
                <a:lnTo>
                  <a:pt x="373935" y="2146300"/>
                </a:lnTo>
                <a:lnTo>
                  <a:pt x="383287" y="2197100"/>
                </a:lnTo>
                <a:lnTo>
                  <a:pt x="394479" y="2235200"/>
                </a:lnTo>
                <a:lnTo>
                  <a:pt x="407423" y="2286000"/>
                </a:lnTo>
                <a:lnTo>
                  <a:pt x="422032" y="2336800"/>
                </a:lnTo>
                <a:lnTo>
                  <a:pt x="438220" y="2374900"/>
                </a:lnTo>
                <a:lnTo>
                  <a:pt x="455899" y="2425700"/>
                </a:lnTo>
                <a:lnTo>
                  <a:pt x="474982" y="2463800"/>
                </a:lnTo>
                <a:lnTo>
                  <a:pt x="495381" y="2514600"/>
                </a:lnTo>
                <a:lnTo>
                  <a:pt x="517011" y="2552700"/>
                </a:lnTo>
                <a:lnTo>
                  <a:pt x="539784" y="2603500"/>
                </a:lnTo>
                <a:lnTo>
                  <a:pt x="563612" y="2641600"/>
                </a:lnTo>
                <a:lnTo>
                  <a:pt x="588409" y="2679700"/>
                </a:lnTo>
                <a:lnTo>
                  <a:pt x="614088" y="2730500"/>
                </a:lnTo>
                <a:lnTo>
                  <a:pt x="640560" y="2768600"/>
                </a:lnTo>
                <a:lnTo>
                  <a:pt x="667741" y="2806700"/>
                </a:lnTo>
                <a:lnTo>
                  <a:pt x="695541" y="2857500"/>
                </a:lnTo>
                <a:lnTo>
                  <a:pt x="723875" y="2895600"/>
                </a:lnTo>
                <a:lnTo>
                  <a:pt x="777747" y="2984500"/>
                </a:lnTo>
                <a:lnTo>
                  <a:pt x="878896" y="3136900"/>
                </a:lnTo>
                <a:lnTo>
                  <a:pt x="903991" y="3175000"/>
                </a:lnTo>
                <a:lnTo>
                  <a:pt x="928855" y="3225800"/>
                </a:lnTo>
                <a:lnTo>
                  <a:pt x="953409" y="3263900"/>
                </a:lnTo>
                <a:lnTo>
                  <a:pt x="977577" y="3302000"/>
                </a:lnTo>
                <a:lnTo>
                  <a:pt x="1001280" y="3352800"/>
                </a:lnTo>
                <a:lnTo>
                  <a:pt x="1024441" y="3390900"/>
                </a:lnTo>
                <a:lnTo>
                  <a:pt x="1046983" y="3441700"/>
                </a:lnTo>
                <a:lnTo>
                  <a:pt x="1068828" y="3479800"/>
                </a:lnTo>
                <a:lnTo>
                  <a:pt x="1089899" y="3530600"/>
                </a:lnTo>
                <a:lnTo>
                  <a:pt x="1110118" y="3581400"/>
                </a:lnTo>
                <a:lnTo>
                  <a:pt x="1129408" y="3632200"/>
                </a:lnTo>
                <a:lnTo>
                  <a:pt x="1147690" y="3683000"/>
                </a:lnTo>
                <a:lnTo>
                  <a:pt x="1164889" y="3733800"/>
                </a:lnTo>
                <a:lnTo>
                  <a:pt x="1180925" y="3784600"/>
                </a:lnTo>
                <a:lnTo>
                  <a:pt x="1195722" y="3835400"/>
                </a:lnTo>
                <a:lnTo>
                  <a:pt x="3147836" y="3835400"/>
                </a:lnTo>
                <a:lnTo>
                  <a:pt x="3132704" y="3886200"/>
                </a:lnTo>
                <a:lnTo>
                  <a:pt x="3118965" y="3937000"/>
                </a:lnTo>
                <a:lnTo>
                  <a:pt x="3106690" y="3987800"/>
                </a:lnTo>
                <a:lnTo>
                  <a:pt x="3095954" y="4038600"/>
                </a:lnTo>
                <a:lnTo>
                  <a:pt x="3090569" y="4102100"/>
                </a:lnTo>
                <a:lnTo>
                  <a:pt x="3086668" y="4152900"/>
                </a:lnTo>
                <a:lnTo>
                  <a:pt x="3084119" y="4191000"/>
                </a:lnTo>
                <a:lnTo>
                  <a:pt x="1254568" y="4191000"/>
                </a:lnTo>
                <a:lnTo>
                  <a:pt x="1257117" y="4229100"/>
                </a:lnTo>
                <a:lnTo>
                  <a:pt x="1258959" y="4267200"/>
                </a:lnTo>
                <a:lnTo>
                  <a:pt x="1260076" y="4318000"/>
                </a:lnTo>
                <a:lnTo>
                  <a:pt x="1260452" y="4699000"/>
                </a:lnTo>
                <a:lnTo>
                  <a:pt x="1262625" y="4737100"/>
                </a:lnTo>
                <a:lnTo>
                  <a:pt x="1269056" y="4775200"/>
                </a:lnTo>
                <a:lnTo>
                  <a:pt x="1279621" y="4813300"/>
                </a:lnTo>
                <a:lnTo>
                  <a:pt x="1294191" y="4851400"/>
                </a:lnTo>
                <a:lnTo>
                  <a:pt x="3050601" y="4851400"/>
                </a:lnTo>
                <a:lnTo>
                  <a:pt x="3042157" y="4889500"/>
                </a:lnTo>
                <a:lnTo>
                  <a:pt x="3027794" y="4940300"/>
                </a:lnTo>
                <a:lnTo>
                  <a:pt x="3010379" y="4978400"/>
                </a:lnTo>
                <a:lnTo>
                  <a:pt x="2989961" y="5029200"/>
                </a:lnTo>
                <a:lnTo>
                  <a:pt x="2966591" y="5067300"/>
                </a:lnTo>
                <a:lnTo>
                  <a:pt x="2940320" y="5105400"/>
                </a:lnTo>
                <a:lnTo>
                  <a:pt x="2911198" y="5156200"/>
                </a:lnTo>
                <a:lnTo>
                  <a:pt x="2879276" y="5194300"/>
                </a:lnTo>
                <a:lnTo>
                  <a:pt x="2861941" y="5207000"/>
                </a:lnTo>
                <a:lnTo>
                  <a:pt x="1614704" y="5207000"/>
                </a:lnTo>
                <a:lnTo>
                  <a:pt x="1710985" y="5308600"/>
                </a:lnTo>
                <a:lnTo>
                  <a:pt x="1747575" y="5334000"/>
                </a:lnTo>
                <a:lnTo>
                  <a:pt x="1787021" y="5359400"/>
                </a:lnTo>
                <a:lnTo>
                  <a:pt x="1828803" y="5384800"/>
                </a:lnTo>
                <a:lnTo>
                  <a:pt x="1962972" y="5422900"/>
                </a:lnTo>
                <a:lnTo>
                  <a:pt x="2648133" y="5422900"/>
                </a:lnTo>
                <a:lnTo>
                  <a:pt x="2513059" y="5562600"/>
                </a:lnTo>
                <a:lnTo>
                  <a:pt x="2475806" y="5588000"/>
                </a:lnTo>
                <a:lnTo>
                  <a:pt x="2436811" y="5626100"/>
                </a:lnTo>
                <a:lnTo>
                  <a:pt x="2396232" y="5651500"/>
                </a:lnTo>
                <a:lnTo>
                  <a:pt x="2354229" y="5676900"/>
                </a:lnTo>
                <a:lnTo>
                  <a:pt x="2310959" y="5702300"/>
                </a:lnTo>
                <a:lnTo>
                  <a:pt x="2266582" y="5715000"/>
                </a:lnTo>
                <a:lnTo>
                  <a:pt x="2221254" y="5740400"/>
                </a:lnTo>
                <a:lnTo>
                  <a:pt x="2128385" y="5765800"/>
                </a:lnTo>
                <a:close/>
              </a:path>
              <a:path w="3971925" h="5778500">
                <a:moveTo>
                  <a:pt x="3147836" y="3835400"/>
                </a:moveTo>
                <a:lnTo>
                  <a:pt x="2775523" y="3835400"/>
                </a:lnTo>
                <a:lnTo>
                  <a:pt x="2790388" y="3784600"/>
                </a:lnTo>
                <a:lnTo>
                  <a:pt x="2806533" y="3733800"/>
                </a:lnTo>
                <a:lnTo>
                  <a:pt x="2823876" y="3683000"/>
                </a:lnTo>
                <a:lnTo>
                  <a:pt x="2842334" y="3632200"/>
                </a:lnTo>
                <a:lnTo>
                  <a:pt x="2861824" y="3581400"/>
                </a:lnTo>
                <a:lnTo>
                  <a:pt x="2882264" y="3530600"/>
                </a:lnTo>
                <a:lnTo>
                  <a:pt x="2903570" y="3479800"/>
                </a:lnTo>
                <a:lnTo>
                  <a:pt x="2925659" y="3429000"/>
                </a:lnTo>
                <a:lnTo>
                  <a:pt x="2948449" y="3390900"/>
                </a:lnTo>
                <a:lnTo>
                  <a:pt x="2971857" y="3340100"/>
                </a:lnTo>
                <a:lnTo>
                  <a:pt x="2995800" y="3302000"/>
                </a:lnTo>
                <a:lnTo>
                  <a:pt x="3020194" y="3251200"/>
                </a:lnTo>
                <a:lnTo>
                  <a:pt x="3044958" y="3213100"/>
                </a:lnTo>
                <a:lnTo>
                  <a:pt x="3070007" y="3175000"/>
                </a:lnTo>
                <a:lnTo>
                  <a:pt x="3095260" y="3124200"/>
                </a:lnTo>
                <a:lnTo>
                  <a:pt x="3196644" y="2971800"/>
                </a:lnTo>
                <a:lnTo>
                  <a:pt x="3250274" y="2895600"/>
                </a:lnTo>
                <a:lnTo>
                  <a:pt x="3278434" y="2844800"/>
                </a:lnTo>
                <a:lnTo>
                  <a:pt x="3306064" y="2806700"/>
                </a:lnTo>
                <a:lnTo>
                  <a:pt x="3333077" y="2755900"/>
                </a:lnTo>
                <a:lnTo>
                  <a:pt x="3359387" y="2717800"/>
                </a:lnTo>
                <a:lnTo>
                  <a:pt x="3384907" y="2679700"/>
                </a:lnTo>
                <a:lnTo>
                  <a:pt x="3409551" y="2628900"/>
                </a:lnTo>
                <a:lnTo>
                  <a:pt x="3433232" y="2590800"/>
                </a:lnTo>
                <a:lnTo>
                  <a:pt x="3455864" y="2552700"/>
                </a:lnTo>
                <a:lnTo>
                  <a:pt x="3477359" y="2501900"/>
                </a:lnTo>
                <a:lnTo>
                  <a:pt x="3497632" y="2463800"/>
                </a:lnTo>
                <a:lnTo>
                  <a:pt x="3516597" y="2413000"/>
                </a:lnTo>
                <a:lnTo>
                  <a:pt x="3534165" y="2374900"/>
                </a:lnTo>
                <a:lnTo>
                  <a:pt x="3550252" y="2324100"/>
                </a:lnTo>
                <a:lnTo>
                  <a:pt x="3564770" y="2286000"/>
                </a:lnTo>
                <a:lnTo>
                  <a:pt x="3577633" y="2235200"/>
                </a:lnTo>
                <a:lnTo>
                  <a:pt x="3588755" y="2184400"/>
                </a:lnTo>
                <a:lnTo>
                  <a:pt x="3598048" y="2146300"/>
                </a:lnTo>
                <a:lnTo>
                  <a:pt x="3605427" y="2095500"/>
                </a:lnTo>
                <a:lnTo>
                  <a:pt x="3610805" y="2044700"/>
                </a:lnTo>
                <a:lnTo>
                  <a:pt x="3614095" y="1981200"/>
                </a:lnTo>
                <a:lnTo>
                  <a:pt x="3615211" y="1930400"/>
                </a:lnTo>
                <a:lnTo>
                  <a:pt x="3614490" y="1879600"/>
                </a:lnTo>
                <a:lnTo>
                  <a:pt x="3612339" y="1841500"/>
                </a:lnTo>
                <a:lnTo>
                  <a:pt x="3608779" y="1790700"/>
                </a:lnTo>
                <a:lnTo>
                  <a:pt x="3603830" y="1739900"/>
                </a:lnTo>
                <a:lnTo>
                  <a:pt x="3597513" y="1701800"/>
                </a:lnTo>
                <a:lnTo>
                  <a:pt x="3589848" y="1651000"/>
                </a:lnTo>
                <a:lnTo>
                  <a:pt x="3580855" y="1612900"/>
                </a:lnTo>
                <a:lnTo>
                  <a:pt x="3570555" y="1562100"/>
                </a:lnTo>
                <a:lnTo>
                  <a:pt x="3558967" y="1524000"/>
                </a:lnTo>
                <a:lnTo>
                  <a:pt x="3546113" y="1473200"/>
                </a:lnTo>
                <a:lnTo>
                  <a:pt x="3532012" y="1435100"/>
                </a:lnTo>
                <a:lnTo>
                  <a:pt x="3516685" y="1384300"/>
                </a:lnTo>
                <a:lnTo>
                  <a:pt x="3500152" y="1346200"/>
                </a:lnTo>
                <a:lnTo>
                  <a:pt x="3482433" y="1308100"/>
                </a:lnTo>
                <a:lnTo>
                  <a:pt x="3463549" y="1270000"/>
                </a:lnTo>
                <a:lnTo>
                  <a:pt x="3443520" y="1231900"/>
                </a:lnTo>
                <a:lnTo>
                  <a:pt x="3422367" y="1181100"/>
                </a:lnTo>
                <a:lnTo>
                  <a:pt x="3400109" y="1143000"/>
                </a:lnTo>
                <a:lnTo>
                  <a:pt x="3376768" y="1104900"/>
                </a:lnTo>
                <a:lnTo>
                  <a:pt x="3352362" y="1066800"/>
                </a:lnTo>
                <a:lnTo>
                  <a:pt x="3326914" y="1028700"/>
                </a:lnTo>
                <a:lnTo>
                  <a:pt x="3300442" y="1003300"/>
                </a:lnTo>
                <a:lnTo>
                  <a:pt x="3272968" y="965200"/>
                </a:lnTo>
                <a:lnTo>
                  <a:pt x="3244511" y="927100"/>
                </a:lnTo>
                <a:lnTo>
                  <a:pt x="3215092" y="889000"/>
                </a:lnTo>
                <a:lnTo>
                  <a:pt x="3184732" y="863600"/>
                </a:lnTo>
                <a:lnTo>
                  <a:pt x="3153450" y="825500"/>
                </a:lnTo>
                <a:lnTo>
                  <a:pt x="3121267" y="800100"/>
                </a:lnTo>
                <a:lnTo>
                  <a:pt x="3088203" y="762000"/>
                </a:lnTo>
                <a:lnTo>
                  <a:pt x="3054278" y="736600"/>
                </a:lnTo>
                <a:lnTo>
                  <a:pt x="3019514" y="711200"/>
                </a:lnTo>
                <a:lnTo>
                  <a:pt x="2983929" y="685800"/>
                </a:lnTo>
                <a:lnTo>
                  <a:pt x="2947546" y="660400"/>
                </a:lnTo>
                <a:lnTo>
                  <a:pt x="2910382" y="635000"/>
                </a:lnTo>
                <a:lnTo>
                  <a:pt x="2872460" y="609600"/>
                </a:lnTo>
                <a:lnTo>
                  <a:pt x="2833800" y="584200"/>
                </a:lnTo>
                <a:lnTo>
                  <a:pt x="2794421" y="558800"/>
                </a:lnTo>
                <a:lnTo>
                  <a:pt x="2754344" y="533400"/>
                </a:lnTo>
                <a:lnTo>
                  <a:pt x="2713590" y="520700"/>
                </a:lnTo>
                <a:lnTo>
                  <a:pt x="2672178" y="495300"/>
                </a:lnTo>
                <a:lnTo>
                  <a:pt x="2630130" y="482600"/>
                </a:lnTo>
                <a:lnTo>
                  <a:pt x="2587464" y="457200"/>
                </a:lnTo>
                <a:lnTo>
                  <a:pt x="2544203" y="444500"/>
                </a:lnTo>
                <a:lnTo>
                  <a:pt x="2319660" y="381000"/>
                </a:lnTo>
                <a:lnTo>
                  <a:pt x="2273247" y="381000"/>
                </a:lnTo>
                <a:lnTo>
                  <a:pt x="2179079" y="355600"/>
                </a:lnTo>
                <a:lnTo>
                  <a:pt x="3146875" y="355600"/>
                </a:lnTo>
                <a:lnTo>
                  <a:pt x="3165369" y="368300"/>
                </a:lnTo>
                <a:lnTo>
                  <a:pt x="3201716" y="406400"/>
                </a:lnTo>
                <a:lnTo>
                  <a:pt x="3237406" y="431800"/>
                </a:lnTo>
                <a:lnTo>
                  <a:pt x="3272426" y="457200"/>
                </a:lnTo>
                <a:lnTo>
                  <a:pt x="3306762" y="482600"/>
                </a:lnTo>
                <a:lnTo>
                  <a:pt x="3340401" y="520700"/>
                </a:lnTo>
                <a:lnTo>
                  <a:pt x="3373328" y="546100"/>
                </a:lnTo>
                <a:lnTo>
                  <a:pt x="3405531" y="571500"/>
                </a:lnTo>
                <a:lnTo>
                  <a:pt x="3436995" y="609600"/>
                </a:lnTo>
                <a:lnTo>
                  <a:pt x="3467706" y="647700"/>
                </a:lnTo>
                <a:lnTo>
                  <a:pt x="3497651" y="673100"/>
                </a:lnTo>
                <a:lnTo>
                  <a:pt x="3526817" y="711200"/>
                </a:lnTo>
                <a:lnTo>
                  <a:pt x="3555189" y="749300"/>
                </a:lnTo>
                <a:lnTo>
                  <a:pt x="3582754" y="774700"/>
                </a:lnTo>
                <a:lnTo>
                  <a:pt x="3609498" y="812800"/>
                </a:lnTo>
                <a:lnTo>
                  <a:pt x="3635407" y="850900"/>
                </a:lnTo>
                <a:lnTo>
                  <a:pt x="3660468" y="889000"/>
                </a:lnTo>
                <a:lnTo>
                  <a:pt x="3684668" y="927100"/>
                </a:lnTo>
                <a:lnTo>
                  <a:pt x="3707991" y="965200"/>
                </a:lnTo>
                <a:lnTo>
                  <a:pt x="3730426" y="1003300"/>
                </a:lnTo>
                <a:lnTo>
                  <a:pt x="3751957" y="1041400"/>
                </a:lnTo>
                <a:lnTo>
                  <a:pt x="3772571" y="1092200"/>
                </a:lnTo>
                <a:lnTo>
                  <a:pt x="3792255" y="1130300"/>
                </a:lnTo>
                <a:lnTo>
                  <a:pt x="3810995" y="1168400"/>
                </a:lnTo>
                <a:lnTo>
                  <a:pt x="3828777" y="1206500"/>
                </a:lnTo>
                <a:lnTo>
                  <a:pt x="3845587" y="1257300"/>
                </a:lnTo>
                <a:lnTo>
                  <a:pt x="3861412" y="1295400"/>
                </a:lnTo>
                <a:lnTo>
                  <a:pt x="3876238" y="1333500"/>
                </a:lnTo>
                <a:lnTo>
                  <a:pt x="3890052" y="1384300"/>
                </a:lnTo>
                <a:lnTo>
                  <a:pt x="3902839" y="1422400"/>
                </a:lnTo>
                <a:lnTo>
                  <a:pt x="3914586" y="1473200"/>
                </a:lnTo>
                <a:lnTo>
                  <a:pt x="3925280" y="1511300"/>
                </a:lnTo>
                <a:lnTo>
                  <a:pt x="3934905" y="1562100"/>
                </a:lnTo>
                <a:lnTo>
                  <a:pt x="3943450" y="1600200"/>
                </a:lnTo>
                <a:lnTo>
                  <a:pt x="3950900" y="1651000"/>
                </a:lnTo>
                <a:lnTo>
                  <a:pt x="3957241" y="1701800"/>
                </a:lnTo>
                <a:lnTo>
                  <a:pt x="3962460" y="1739900"/>
                </a:lnTo>
                <a:lnTo>
                  <a:pt x="3966544" y="1790700"/>
                </a:lnTo>
                <a:lnTo>
                  <a:pt x="3969477" y="1841500"/>
                </a:lnTo>
                <a:lnTo>
                  <a:pt x="3971247" y="1879600"/>
                </a:lnTo>
                <a:lnTo>
                  <a:pt x="3971840" y="1930400"/>
                </a:lnTo>
                <a:lnTo>
                  <a:pt x="3970834" y="1993900"/>
                </a:lnTo>
                <a:lnTo>
                  <a:pt x="3967869" y="2044700"/>
                </a:lnTo>
                <a:lnTo>
                  <a:pt x="3963026" y="2108200"/>
                </a:lnTo>
                <a:lnTo>
                  <a:pt x="3956387" y="2159000"/>
                </a:lnTo>
                <a:lnTo>
                  <a:pt x="3948032" y="2209800"/>
                </a:lnTo>
                <a:lnTo>
                  <a:pt x="3938043" y="2260600"/>
                </a:lnTo>
                <a:lnTo>
                  <a:pt x="3926500" y="2311400"/>
                </a:lnTo>
                <a:lnTo>
                  <a:pt x="3913485" y="2362200"/>
                </a:lnTo>
                <a:lnTo>
                  <a:pt x="3899079" y="2413000"/>
                </a:lnTo>
                <a:lnTo>
                  <a:pt x="3883362" y="2451100"/>
                </a:lnTo>
                <a:lnTo>
                  <a:pt x="3866416" y="2501900"/>
                </a:lnTo>
                <a:lnTo>
                  <a:pt x="3848322" y="2552700"/>
                </a:lnTo>
                <a:lnTo>
                  <a:pt x="3829160" y="2590800"/>
                </a:lnTo>
                <a:lnTo>
                  <a:pt x="3809012" y="2641600"/>
                </a:lnTo>
                <a:lnTo>
                  <a:pt x="3787960" y="2679700"/>
                </a:lnTo>
                <a:lnTo>
                  <a:pt x="3766083" y="2730500"/>
                </a:lnTo>
                <a:lnTo>
                  <a:pt x="3743463" y="2768600"/>
                </a:lnTo>
                <a:lnTo>
                  <a:pt x="3720181" y="2806700"/>
                </a:lnTo>
                <a:lnTo>
                  <a:pt x="3696319" y="2844800"/>
                </a:lnTo>
                <a:lnTo>
                  <a:pt x="3671956" y="2895600"/>
                </a:lnTo>
                <a:lnTo>
                  <a:pt x="3647175" y="2933700"/>
                </a:lnTo>
                <a:lnTo>
                  <a:pt x="3622055" y="2971800"/>
                </a:lnTo>
                <a:lnTo>
                  <a:pt x="3596679" y="3009900"/>
                </a:lnTo>
                <a:lnTo>
                  <a:pt x="3545481" y="3086100"/>
                </a:lnTo>
                <a:lnTo>
                  <a:pt x="3492326" y="3175000"/>
                </a:lnTo>
                <a:lnTo>
                  <a:pt x="3465056" y="3213100"/>
                </a:lnTo>
                <a:lnTo>
                  <a:pt x="3438086" y="3251200"/>
                </a:lnTo>
                <a:lnTo>
                  <a:pt x="3411487" y="3302000"/>
                </a:lnTo>
                <a:lnTo>
                  <a:pt x="3385333" y="3340100"/>
                </a:lnTo>
                <a:lnTo>
                  <a:pt x="3359696" y="3378200"/>
                </a:lnTo>
                <a:lnTo>
                  <a:pt x="3334650" y="3429000"/>
                </a:lnTo>
                <a:lnTo>
                  <a:pt x="3310268" y="3467100"/>
                </a:lnTo>
                <a:lnTo>
                  <a:pt x="3286621" y="3505200"/>
                </a:lnTo>
                <a:lnTo>
                  <a:pt x="3263784" y="3556000"/>
                </a:lnTo>
                <a:lnTo>
                  <a:pt x="3241829" y="3594100"/>
                </a:lnTo>
                <a:lnTo>
                  <a:pt x="3220829" y="3644900"/>
                </a:lnTo>
                <a:lnTo>
                  <a:pt x="3200857" y="3683000"/>
                </a:lnTo>
                <a:lnTo>
                  <a:pt x="3181986" y="3733800"/>
                </a:lnTo>
                <a:lnTo>
                  <a:pt x="3164288" y="3784600"/>
                </a:lnTo>
                <a:lnTo>
                  <a:pt x="3147836" y="3835400"/>
                </a:lnTo>
                <a:close/>
              </a:path>
              <a:path w="3971925" h="5778500">
                <a:moveTo>
                  <a:pt x="2521678" y="3835400"/>
                </a:moveTo>
                <a:lnTo>
                  <a:pt x="1419895" y="3835400"/>
                </a:lnTo>
                <a:lnTo>
                  <a:pt x="1463761" y="3810000"/>
                </a:lnTo>
                <a:lnTo>
                  <a:pt x="1506524" y="3784600"/>
                </a:lnTo>
                <a:lnTo>
                  <a:pt x="1548179" y="3759200"/>
                </a:lnTo>
                <a:lnTo>
                  <a:pt x="1588724" y="3733800"/>
                </a:lnTo>
                <a:lnTo>
                  <a:pt x="1628155" y="3708400"/>
                </a:lnTo>
                <a:lnTo>
                  <a:pt x="1666469" y="3683000"/>
                </a:lnTo>
                <a:lnTo>
                  <a:pt x="1703662" y="3657600"/>
                </a:lnTo>
                <a:lnTo>
                  <a:pt x="1651110" y="3594100"/>
                </a:lnTo>
                <a:lnTo>
                  <a:pt x="1603550" y="3530600"/>
                </a:lnTo>
                <a:lnTo>
                  <a:pt x="1560741" y="3467100"/>
                </a:lnTo>
                <a:lnTo>
                  <a:pt x="1522438" y="3416300"/>
                </a:lnTo>
                <a:lnTo>
                  <a:pt x="1488399" y="3352800"/>
                </a:lnTo>
                <a:lnTo>
                  <a:pt x="1458381" y="3302000"/>
                </a:lnTo>
                <a:lnTo>
                  <a:pt x="1432141" y="3238500"/>
                </a:lnTo>
                <a:lnTo>
                  <a:pt x="1409434" y="3187700"/>
                </a:lnTo>
                <a:lnTo>
                  <a:pt x="1390019" y="3136900"/>
                </a:lnTo>
                <a:lnTo>
                  <a:pt x="1373652" y="3086100"/>
                </a:lnTo>
                <a:lnTo>
                  <a:pt x="1360091" y="3035300"/>
                </a:lnTo>
                <a:lnTo>
                  <a:pt x="1349090" y="2984500"/>
                </a:lnTo>
                <a:lnTo>
                  <a:pt x="1340409" y="2946400"/>
                </a:lnTo>
                <a:lnTo>
                  <a:pt x="1333803" y="2908300"/>
                </a:lnTo>
                <a:lnTo>
                  <a:pt x="1329030" y="2870200"/>
                </a:lnTo>
                <a:lnTo>
                  <a:pt x="1325846" y="2832100"/>
                </a:lnTo>
                <a:lnTo>
                  <a:pt x="1324008" y="2794000"/>
                </a:lnTo>
                <a:lnTo>
                  <a:pt x="1323273" y="2768600"/>
                </a:lnTo>
                <a:lnTo>
                  <a:pt x="1323399" y="2743200"/>
                </a:lnTo>
                <a:lnTo>
                  <a:pt x="1324141" y="2717800"/>
                </a:lnTo>
                <a:lnTo>
                  <a:pt x="1325272" y="2704935"/>
                </a:lnTo>
                <a:lnTo>
                  <a:pt x="1326502" y="2692400"/>
                </a:lnTo>
                <a:lnTo>
                  <a:pt x="1329019" y="2641600"/>
                </a:lnTo>
                <a:lnTo>
                  <a:pt x="1334897" y="2590800"/>
                </a:lnTo>
                <a:lnTo>
                  <a:pt x="1344015" y="2552700"/>
                </a:lnTo>
                <a:lnTo>
                  <a:pt x="1356249" y="2501900"/>
                </a:lnTo>
                <a:lnTo>
                  <a:pt x="1371480" y="2463800"/>
                </a:lnTo>
                <a:lnTo>
                  <a:pt x="1389584" y="2425700"/>
                </a:lnTo>
                <a:lnTo>
                  <a:pt x="1410441" y="2374900"/>
                </a:lnTo>
                <a:lnTo>
                  <a:pt x="1433928" y="2336800"/>
                </a:lnTo>
                <a:lnTo>
                  <a:pt x="1459924" y="2311400"/>
                </a:lnTo>
                <a:lnTo>
                  <a:pt x="1488307" y="2273300"/>
                </a:lnTo>
                <a:lnTo>
                  <a:pt x="1518955" y="2235200"/>
                </a:lnTo>
                <a:lnTo>
                  <a:pt x="1551747" y="2209800"/>
                </a:lnTo>
                <a:lnTo>
                  <a:pt x="1586560" y="2184400"/>
                </a:lnTo>
                <a:lnTo>
                  <a:pt x="1623274" y="2159000"/>
                </a:lnTo>
                <a:lnTo>
                  <a:pt x="1661765" y="2133600"/>
                </a:lnTo>
                <a:lnTo>
                  <a:pt x="1701914" y="2108200"/>
                </a:lnTo>
                <a:lnTo>
                  <a:pt x="1786693" y="2082800"/>
                </a:lnTo>
                <a:lnTo>
                  <a:pt x="1876638" y="2057400"/>
                </a:lnTo>
                <a:lnTo>
                  <a:pt x="2065833" y="2057400"/>
                </a:lnTo>
                <a:lnTo>
                  <a:pt x="2156604" y="2082800"/>
                </a:lnTo>
                <a:lnTo>
                  <a:pt x="2200069" y="2095500"/>
                </a:lnTo>
                <a:lnTo>
                  <a:pt x="2242086" y="2108200"/>
                </a:lnTo>
                <a:lnTo>
                  <a:pt x="2282530" y="2133600"/>
                </a:lnTo>
                <a:lnTo>
                  <a:pt x="2321275" y="2159000"/>
                </a:lnTo>
                <a:lnTo>
                  <a:pt x="2358196" y="2184400"/>
                </a:lnTo>
                <a:lnTo>
                  <a:pt x="2393168" y="2209800"/>
                </a:lnTo>
                <a:lnTo>
                  <a:pt x="2426066" y="2247900"/>
                </a:lnTo>
                <a:lnTo>
                  <a:pt x="2456763" y="2273300"/>
                </a:lnTo>
                <a:lnTo>
                  <a:pt x="2485134" y="2311400"/>
                </a:lnTo>
                <a:lnTo>
                  <a:pt x="2511055" y="2349500"/>
                </a:lnTo>
                <a:lnTo>
                  <a:pt x="2534399" y="2387600"/>
                </a:lnTo>
                <a:lnTo>
                  <a:pt x="2548161" y="2413000"/>
                </a:lnTo>
                <a:lnTo>
                  <a:pt x="1924150" y="2413000"/>
                </a:lnTo>
                <a:lnTo>
                  <a:pt x="1879910" y="2425700"/>
                </a:lnTo>
                <a:lnTo>
                  <a:pt x="1838641" y="2438400"/>
                </a:lnTo>
                <a:lnTo>
                  <a:pt x="1800938" y="2463800"/>
                </a:lnTo>
                <a:lnTo>
                  <a:pt x="1767398" y="2489200"/>
                </a:lnTo>
                <a:lnTo>
                  <a:pt x="1738619" y="2527300"/>
                </a:lnTo>
                <a:lnTo>
                  <a:pt x="1715197" y="2565400"/>
                </a:lnTo>
                <a:lnTo>
                  <a:pt x="1697728" y="2603500"/>
                </a:lnTo>
                <a:lnTo>
                  <a:pt x="1686809" y="2654300"/>
                </a:lnTo>
                <a:lnTo>
                  <a:pt x="1683049" y="2704935"/>
                </a:lnTo>
                <a:lnTo>
                  <a:pt x="1683036" y="2717800"/>
                </a:lnTo>
                <a:lnTo>
                  <a:pt x="1681170" y="2730500"/>
                </a:lnTo>
                <a:lnTo>
                  <a:pt x="1680380" y="2730500"/>
                </a:lnTo>
                <a:lnTo>
                  <a:pt x="1679581" y="2743200"/>
                </a:lnTo>
                <a:lnTo>
                  <a:pt x="1679300" y="2768600"/>
                </a:lnTo>
                <a:lnTo>
                  <a:pt x="1680062" y="2794000"/>
                </a:lnTo>
                <a:lnTo>
                  <a:pt x="1686818" y="2857500"/>
                </a:lnTo>
                <a:lnTo>
                  <a:pt x="1693864" y="2895600"/>
                </a:lnTo>
                <a:lnTo>
                  <a:pt x="1704056" y="2946400"/>
                </a:lnTo>
                <a:lnTo>
                  <a:pt x="1717920" y="2997200"/>
                </a:lnTo>
                <a:lnTo>
                  <a:pt x="1735981" y="3048000"/>
                </a:lnTo>
                <a:lnTo>
                  <a:pt x="1758766" y="3098800"/>
                </a:lnTo>
                <a:lnTo>
                  <a:pt x="1786800" y="3162300"/>
                </a:lnTo>
                <a:lnTo>
                  <a:pt x="1820609" y="3213100"/>
                </a:lnTo>
                <a:lnTo>
                  <a:pt x="1860718" y="3276600"/>
                </a:lnTo>
                <a:lnTo>
                  <a:pt x="1907654" y="3340100"/>
                </a:lnTo>
                <a:lnTo>
                  <a:pt x="1961942" y="3403600"/>
                </a:lnTo>
                <a:lnTo>
                  <a:pt x="2399289" y="3403600"/>
                </a:lnTo>
                <a:lnTo>
                  <a:pt x="2368782" y="3454400"/>
                </a:lnTo>
                <a:lnTo>
                  <a:pt x="2326260" y="3517900"/>
                </a:lnTo>
                <a:lnTo>
                  <a:pt x="2279110" y="3581400"/>
                </a:lnTo>
                <a:lnTo>
                  <a:pt x="2227093" y="3644900"/>
                </a:lnTo>
                <a:lnTo>
                  <a:pt x="2264140" y="3670300"/>
                </a:lnTo>
                <a:lnTo>
                  <a:pt x="2302805" y="3695700"/>
                </a:lnTo>
                <a:lnTo>
                  <a:pt x="2343126" y="3733800"/>
                </a:lnTo>
                <a:lnTo>
                  <a:pt x="2385137" y="3759200"/>
                </a:lnTo>
                <a:lnTo>
                  <a:pt x="2428875" y="3784600"/>
                </a:lnTo>
                <a:lnTo>
                  <a:pt x="2474377" y="3810000"/>
                </a:lnTo>
                <a:lnTo>
                  <a:pt x="2521678" y="3835400"/>
                </a:lnTo>
                <a:close/>
              </a:path>
              <a:path w="3971925" h="5778500">
                <a:moveTo>
                  <a:pt x="2258477" y="2704935"/>
                </a:moveTo>
                <a:lnTo>
                  <a:pt x="2254716" y="2654300"/>
                </a:lnTo>
                <a:lnTo>
                  <a:pt x="2243796" y="2603500"/>
                </a:lnTo>
                <a:lnTo>
                  <a:pt x="2226326" y="2565400"/>
                </a:lnTo>
                <a:lnTo>
                  <a:pt x="2202903" y="2527300"/>
                </a:lnTo>
                <a:lnTo>
                  <a:pt x="2174122" y="2489200"/>
                </a:lnTo>
                <a:lnTo>
                  <a:pt x="2140582" y="2463800"/>
                </a:lnTo>
                <a:lnTo>
                  <a:pt x="2102880" y="2438400"/>
                </a:lnTo>
                <a:lnTo>
                  <a:pt x="2061611" y="2425700"/>
                </a:lnTo>
                <a:lnTo>
                  <a:pt x="2017373" y="2413000"/>
                </a:lnTo>
                <a:lnTo>
                  <a:pt x="2548161" y="2413000"/>
                </a:lnTo>
                <a:lnTo>
                  <a:pt x="2555042" y="2425700"/>
                </a:lnTo>
                <a:lnTo>
                  <a:pt x="2572858" y="2463800"/>
                </a:lnTo>
                <a:lnTo>
                  <a:pt x="2587721" y="2514600"/>
                </a:lnTo>
                <a:lnTo>
                  <a:pt x="2599506" y="2552700"/>
                </a:lnTo>
                <a:lnTo>
                  <a:pt x="2608089" y="2603500"/>
                </a:lnTo>
                <a:lnTo>
                  <a:pt x="2613342" y="2654300"/>
                </a:lnTo>
                <a:lnTo>
                  <a:pt x="2615142" y="2692400"/>
                </a:lnTo>
                <a:lnTo>
                  <a:pt x="2258453" y="2692400"/>
                </a:lnTo>
                <a:lnTo>
                  <a:pt x="2258477" y="2704935"/>
                </a:lnTo>
                <a:close/>
              </a:path>
              <a:path w="3971925" h="5778500">
                <a:moveTo>
                  <a:pt x="2615071" y="2705100"/>
                </a:moveTo>
                <a:lnTo>
                  <a:pt x="2258489" y="2705100"/>
                </a:lnTo>
                <a:lnTo>
                  <a:pt x="2258453" y="2692400"/>
                </a:lnTo>
                <a:lnTo>
                  <a:pt x="2615142" y="2692400"/>
                </a:lnTo>
                <a:lnTo>
                  <a:pt x="2615071" y="2705100"/>
                </a:lnTo>
                <a:close/>
              </a:path>
              <a:path w="3971925" h="5778500">
                <a:moveTo>
                  <a:pt x="2399289" y="3403600"/>
                </a:moveTo>
                <a:lnTo>
                  <a:pt x="1961942" y="3403600"/>
                </a:lnTo>
                <a:lnTo>
                  <a:pt x="1994128" y="3365500"/>
                </a:lnTo>
                <a:lnTo>
                  <a:pt x="2024655" y="3327400"/>
                </a:lnTo>
                <a:lnTo>
                  <a:pt x="2053517" y="3289300"/>
                </a:lnTo>
                <a:lnTo>
                  <a:pt x="2080709" y="3238500"/>
                </a:lnTo>
                <a:lnTo>
                  <a:pt x="2106227" y="3200400"/>
                </a:lnTo>
                <a:lnTo>
                  <a:pt x="2130066" y="3149600"/>
                </a:lnTo>
                <a:lnTo>
                  <a:pt x="2152222" y="3111500"/>
                </a:lnTo>
                <a:lnTo>
                  <a:pt x="2185804" y="3022600"/>
                </a:lnTo>
                <a:lnTo>
                  <a:pt x="2211444" y="2946400"/>
                </a:lnTo>
                <a:lnTo>
                  <a:pt x="2230212" y="2882900"/>
                </a:lnTo>
                <a:lnTo>
                  <a:pt x="2243180" y="2819400"/>
                </a:lnTo>
                <a:lnTo>
                  <a:pt x="2251419" y="2781300"/>
                </a:lnTo>
                <a:lnTo>
                  <a:pt x="2256001" y="2743200"/>
                </a:lnTo>
                <a:lnTo>
                  <a:pt x="2257996" y="2717800"/>
                </a:lnTo>
                <a:lnTo>
                  <a:pt x="2258477" y="2704935"/>
                </a:lnTo>
                <a:lnTo>
                  <a:pt x="2258489" y="2705100"/>
                </a:lnTo>
                <a:lnTo>
                  <a:pt x="2615071" y="2705100"/>
                </a:lnTo>
                <a:lnTo>
                  <a:pt x="2614673" y="2717800"/>
                </a:lnTo>
                <a:lnTo>
                  <a:pt x="2613708" y="2743200"/>
                </a:lnTo>
                <a:lnTo>
                  <a:pt x="2611937" y="2768600"/>
                </a:lnTo>
                <a:lnTo>
                  <a:pt x="2609123" y="2794000"/>
                </a:lnTo>
                <a:lnTo>
                  <a:pt x="2605024" y="2819400"/>
                </a:lnTo>
                <a:lnTo>
                  <a:pt x="2599404" y="2857500"/>
                </a:lnTo>
                <a:lnTo>
                  <a:pt x="2592022" y="2895600"/>
                </a:lnTo>
                <a:lnTo>
                  <a:pt x="2582640" y="2946400"/>
                </a:lnTo>
                <a:lnTo>
                  <a:pt x="2571020" y="2997200"/>
                </a:lnTo>
                <a:lnTo>
                  <a:pt x="2556921" y="3048000"/>
                </a:lnTo>
                <a:lnTo>
                  <a:pt x="2540106" y="3098800"/>
                </a:lnTo>
                <a:lnTo>
                  <a:pt x="2520335" y="3149600"/>
                </a:lnTo>
                <a:lnTo>
                  <a:pt x="2497369" y="3213100"/>
                </a:lnTo>
                <a:lnTo>
                  <a:pt x="2470970" y="3263900"/>
                </a:lnTo>
                <a:lnTo>
                  <a:pt x="2440899" y="3327400"/>
                </a:lnTo>
                <a:lnTo>
                  <a:pt x="2406916" y="3390900"/>
                </a:lnTo>
                <a:lnTo>
                  <a:pt x="2399289" y="3403600"/>
                </a:lnTo>
                <a:close/>
              </a:path>
              <a:path w="3971925" h="5778500">
                <a:moveTo>
                  <a:pt x="3050601" y="4851400"/>
                </a:moveTo>
                <a:lnTo>
                  <a:pt x="2677673" y="4851400"/>
                </a:lnTo>
                <a:lnTo>
                  <a:pt x="2692253" y="4813300"/>
                </a:lnTo>
                <a:lnTo>
                  <a:pt x="2702816" y="4775200"/>
                </a:lnTo>
                <a:lnTo>
                  <a:pt x="2709242" y="4737100"/>
                </a:lnTo>
                <a:lnTo>
                  <a:pt x="2711411" y="4699000"/>
                </a:lnTo>
                <a:lnTo>
                  <a:pt x="2711411" y="4686300"/>
                </a:lnTo>
                <a:lnTo>
                  <a:pt x="1985944" y="4686300"/>
                </a:lnTo>
                <a:lnTo>
                  <a:pt x="1938536" y="4673600"/>
                </a:lnTo>
                <a:lnTo>
                  <a:pt x="1895938" y="4660900"/>
                </a:lnTo>
                <a:lnTo>
                  <a:pt x="1859849" y="4635500"/>
                </a:lnTo>
                <a:lnTo>
                  <a:pt x="1831967" y="4597400"/>
                </a:lnTo>
                <a:lnTo>
                  <a:pt x="1813992" y="4546600"/>
                </a:lnTo>
                <a:lnTo>
                  <a:pt x="1807623" y="4508500"/>
                </a:lnTo>
                <a:lnTo>
                  <a:pt x="1813992" y="4457700"/>
                </a:lnTo>
                <a:lnTo>
                  <a:pt x="1831967" y="4419600"/>
                </a:lnTo>
                <a:lnTo>
                  <a:pt x="1859849" y="4381500"/>
                </a:lnTo>
                <a:lnTo>
                  <a:pt x="1895938" y="4343400"/>
                </a:lnTo>
                <a:lnTo>
                  <a:pt x="1938536" y="4330700"/>
                </a:lnTo>
                <a:lnTo>
                  <a:pt x="2717961" y="4330700"/>
                </a:lnTo>
                <a:lnTo>
                  <a:pt x="2719926" y="4292600"/>
                </a:lnTo>
                <a:lnTo>
                  <a:pt x="2722026" y="4254500"/>
                </a:lnTo>
                <a:lnTo>
                  <a:pt x="2724212" y="4229100"/>
                </a:lnTo>
                <a:lnTo>
                  <a:pt x="2726438" y="4191000"/>
                </a:lnTo>
                <a:lnTo>
                  <a:pt x="3084119" y="4191000"/>
                </a:lnTo>
                <a:lnTo>
                  <a:pt x="3078172" y="4279900"/>
                </a:lnTo>
                <a:lnTo>
                  <a:pt x="3074267" y="4343400"/>
                </a:lnTo>
                <a:lnTo>
                  <a:pt x="3071051" y="4406900"/>
                </a:lnTo>
                <a:lnTo>
                  <a:pt x="3068868" y="4457700"/>
                </a:lnTo>
                <a:lnTo>
                  <a:pt x="3068064" y="4508500"/>
                </a:lnTo>
                <a:lnTo>
                  <a:pt x="3068064" y="4699000"/>
                </a:lnTo>
                <a:lnTo>
                  <a:pt x="3066420" y="4749800"/>
                </a:lnTo>
                <a:lnTo>
                  <a:pt x="3061520" y="4787900"/>
                </a:lnTo>
                <a:lnTo>
                  <a:pt x="3053415" y="4838700"/>
                </a:lnTo>
                <a:lnTo>
                  <a:pt x="3050601" y="4851400"/>
                </a:lnTo>
                <a:close/>
              </a:path>
              <a:path w="3971925" h="5778500">
                <a:moveTo>
                  <a:pt x="2648133" y="5422900"/>
                </a:moveTo>
                <a:lnTo>
                  <a:pt x="2008906" y="5422900"/>
                </a:lnTo>
                <a:lnTo>
                  <a:pt x="2143068" y="5384800"/>
                </a:lnTo>
                <a:lnTo>
                  <a:pt x="2184845" y="5359400"/>
                </a:lnTo>
                <a:lnTo>
                  <a:pt x="2224284" y="5334000"/>
                </a:lnTo>
                <a:lnTo>
                  <a:pt x="2260866" y="5308600"/>
                </a:lnTo>
                <a:lnTo>
                  <a:pt x="2357160" y="5207000"/>
                </a:lnTo>
                <a:lnTo>
                  <a:pt x="2861941" y="5207000"/>
                </a:lnTo>
                <a:lnTo>
                  <a:pt x="2844605" y="5219700"/>
                </a:lnTo>
                <a:lnTo>
                  <a:pt x="2648133" y="5422900"/>
                </a:lnTo>
                <a:close/>
              </a:path>
              <a:path w="3971925" h="5778500">
                <a:moveTo>
                  <a:pt x="2033619" y="5778500"/>
                </a:moveTo>
                <a:lnTo>
                  <a:pt x="1938214" y="5778500"/>
                </a:lnTo>
                <a:lnTo>
                  <a:pt x="1890670" y="5765800"/>
                </a:lnTo>
                <a:lnTo>
                  <a:pt x="2081160" y="5765800"/>
                </a:lnTo>
                <a:lnTo>
                  <a:pt x="2033619" y="57785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4975" y="0"/>
            <a:ext cx="4238625" cy="7315200"/>
          </a:xfrm>
          <a:custGeom>
            <a:avLst/>
            <a:gdLst/>
            <a:ahLst/>
            <a:cxnLst/>
            <a:rect l="l" t="t" r="r" b="b"/>
            <a:pathLst>
              <a:path w="4238625" h="7315200">
                <a:moveTo>
                  <a:pt x="0" y="0"/>
                </a:moveTo>
                <a:lnTo>
                  <a:pt x="0" y="7315199"/>
                </a:lnTo>
                <a:lnTo>
                  <a:pt x="4238625" y="7315199"/>
                </a:lnTo>
                <a:lnTo>
                  <a:pt x="4238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2E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925" y="6210300"/>
            <a:ext cx="923925" cy="92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15375" y="6305550"/>
            <a:ext cx="885825" cy="885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76714" y="2934684"/>
            <a:ext cx="3512185" cy="14497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50190" marR="97790" indent="156210">
              <a:lnSpc>
                <a:spcPts val="3679"/>
              </a:lnSpc>
              <a:spcBef>
                <a:spcPts val="375"/>
              </a:spcBef>
              <a:tabLst>
                <a:tab pos="932180" algn="l"/>
                <a:tab pos="2569845" algn="l"/>
              </a:tabLst>
            </a:pPr>
            <a:r>
              <a:rPr sz="3200" b="0" spc="300" dirty="0">
                <a:latin typeface="Times New Roman"/>
                <a:cs typeface="Times New Roman"/>
              </a:rPr>
              <a:t>A	</a:t>
            </a:r>
            <a:r>
              <a:rPr sz="3200" b="0" spc="140" dirty="0">
                <a:latin typeface="Times New Roman"/>
                <a:cs typeface="Times New Roman"/>
              </a:rPr>
              <a:t>I</a:t>
            </a:r>
            <a:r>
              <a:rPr sz="3200" b="0" spc="-415" dirty="0">
                <a:latin typeface="Times New Roman"/>
                <a:cs typeface="Times New Roman"/>
              </a:rPr>
              <a:t> </a:t>
            </a:r>
            <a:r>
              <a:rPr sz="3200" b="0" spc="150" dirty="0">
                <a:latin typeface="Times New Roman"/>
                <a:cs typeface="Times New Roman"/>
              </a:rPr>
              <a:t>D</a:t>
            </a:r>
            <a:r>
              <a:rPr sz="3200" b="0" spc="-420" dirty="0">
                <a:latin typeface="Times New Roman"/>
                <a:cs typeface="Times New Roman"/>
              </a:rPr>
              <a:t> </a:t>
            </a:r>
            <a:r>
              <a:rPr sz="3200" b="0" spc="375" dirty="0">
                <a:latin typeface="Times New Roman"/>
                <a:cs typeface="Times New Roman"/>
              </a:rPr>
              <a:t>E</a:t>
            </a:r>
            <a:r>
              <a:rPr sz="3200" b="0" spc="-409" dirty="0">
                <a:latin typeface="Times New Roman"/>
                <a:cs typeface="Times New Roman"/>
              </a:rPr>
              <a:t> </a:t>
            </a:r>
            <a:r>
              <a:rPr sz="3200" b="0" spc="140" dirty="0">
                <a:latin typeface="Times New Roman"/>
                <a:cs typeface="Times New Roman"/>
              </a:rPr>
              <a:t>I</a:t>
            </a:r>
            <a:r>
              <a:rPr sz="3200" b="0" spc="-415" dirty="0">
                <a:latin typeface="Times New Roman"/>
                <a:cs typeface="Times New Roman"/>
              </a:rPr>
              <a:t> </a:t>
            </a:r>
            <a:r>
              <a:rPr sz="3200" b="0" spc="300" dirty="0">
                <a:latin typeface="Times New Roman"/>
                <a:cs typeface="Times New Roman"/>
              </a:rPr>
              <a:t>A	</a:t>
            </a:r>
            <a:r>
              <a:rPr sz="3200" b="0" spc="150" dirty="0">
                <a:latin typeface="Times New Roman"/>
                <a:cs typeface="Times New Roman"/>
              </a:rPr>
              <a:t>D </a:t>
            </a:r>
            <a:r>
              <a:rPr sz="3200" b="0" spc="185" dirty="0">
                <a:latin typeface="Times New Roman"/>
                <a:cs typeface="Times New Roman"/>
              </a:rPr>
              <a:t>O  </a:t>
            </a:r>
            <a:r>
              <a:rPr sz="3200" b="0" spc="300" dirty="0">
                <a:latin typeface="Times New Roman"/>
                <a:cs typeface="Times New Roman"/>
              </a:rPr>
              <a:t>A</a:t>
            </a:r>
            <a:r>
              <a:rPr sz="3200" b="0" spc="-430" dirty="0">
                <a:latin typeface="Times New Roman"/>
                <a:cs typeface="Times New Roman"/>
              </a:rPr>
              <a:t> </a:t>
            </a:r>
            <a:r>
              <a:rPr sz="3200" b="0" spc="315" dirty="0">
                <a:latin typeface="Times New Roman"/>
                <a:cs typeface="Times New Roman"/>
              </a:rPr>
              <a:t>P</a:t>
            </a:r>
            <a:r>
              <a:rPr sz="3200" b="0" spc="-425" dirty="0">
                <a:latin typeface="Times New Roman"/>
                <a:cs typeface="Times New Roman"/>
              </a:rPr>
              <a:t> </a:t>
            </a:r>
            <a:r>
              <a:rPr sz="3200" b="0" spc="70" dirty="0">
                <a:latin typeface="Times New Roman"/>
                <a:cs typeface="Times New Roman"/>
              </a:rPr>
              <a:t>L</a:t>
            </a:r>
            <a:r>
              <a:rPr sz="3200" b="0" spc="-425" dirty="0">
                <a:latin typeface="Times New Roman"/>
                <a:cs typeface="Times New Roman"/>
              </a:rPr>
              <a:t> </a:t>
            </a:r>
            <a:r>
              <a:rPr sz="3200" b="0" spc="140" dirty="0">
                <a:latin typeface="Times New Roman"/>
                <a:cs typeface="Times New Roman"/>
              </a:rPr>
              <a:t>I</a:t>
            </a:r>
            <a:r>
              <a:rPr sz="3200" b="0" spc="-420" dirty="0">
                <a:latin typeface="Times New Roman"/>
                <a:cs typeface="Times New Roman"/>
              </a:rPr>
              <a:t> </a:t>
            </a:r>
            <a:r>
              <a:rPr sz="3200" b="0" spc="140" dirty="0">
                <a:latin typeface="Times New Roman"/>
                <a:cs typeface="Times New Roman"/>
              </a:rPr>
              <a:t>C</a:t>
            </a:r>
            <a:r>
              <a:rPr sz="3200" b="0" spc="-425" dirty="0">
                <a:latin typeface="Times New Roman"/>
                <a:cs typeface="Times New Roman"/>
              </a:rPr>
              <a:t> </a:t>
            </a:r>
            <a:r>
              <a:rPr sz="3200" b="0" spc="300" dirty="0">
                <a:latin typeface="Times New Roman"/>
                <a:cs typeface="Times New Roman"/>
              </a:rPr>
              <a:t>A</a:t>
            </a:r>
            <a:r>
              <a:rPr sz="3200" b="0" spc="-430" dirty="0">
                <a:latin typeface="Times New Roman"/>
                <a:cs typeface="Times New Roman"/>
              </a:rPr>
              <a:t> </a:t>
            </a:r>
            <a:r>
              <a:rPr sz="3200" b="0" spc="300" dirty="0">
                <a:latin typeface="Times New Roman"/>
                <a:cs typeface="Times New Roman"/>
              </a:rPr>
              <a:t>T</a:t>
            </a:r>
            <a:r>
              <a:rPr sz="3200" b="0" spc="-425" dirty="0">
                <a:latin typeface="Times New Roman"/>
                <a:cs typeface="Times New Roman"/>
              </a:rPr>
              <a:t> </a:t>
            </a:r>
            <a:r>
              <a:rPr sz="3200" b="0" spc="140" dirty="0">
                <a:latin typeface="Times New Roman"/>
                <a:cs typeface="Times New Roman"/>
              </a:rPr>
              <a:t>I</a:t>
            </a:r>
            <a:r>
              <a:rPr sz="3200" b="0" spc="-420" dirty="0">
                <a:latin typeface="Times New Roman"/>
                <a:cs typeface="Times New Roman"/>
              </a:rPr>
              <a:t> </a:t>
            </a:r>
            <a:r>
              <a:rPr sz="3200" b="0" spc="265" dirty="0">
                <a:latin typeface="Times New Roman"/>
                <a:cs typeface="Times New Roman"/>
              </a:rPr>
              <a:t>V</a:t>
            </a:r>
            <a:r>
              <a:rPr sz="3200" b="0" spc="-425" dirty="0">
                <a:latin typeface="Times New Roman"/>
                <a:cs typeface="Times New Roman"/>
              </a:rPr>
              <a:t> </a:t>
            </a:r>
            <a:r>
              <a:rPr sz="3200" b="0" spc="185" dirty="0">
                <a:latin typeface="Times New Roman"/>
                <a:cs typeface="Times New Roman"/>
              </a:rPr>
              <a:t>O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575"/>
              </a:lnSpc>
              <a:tabLst>
                <a:tab pos="1184910" algn="l"/>
                <a:tab pos="2063750" algn="l"/>
              </a:tabLst>
            </a:pPr>
            <a:r>
              <a:rPr sz="3200" b="0" spc="135" dirty="0">
                <a:latin typeface="Times New Roman"/>
                <a:cs typeface="Times New Roman"/>
              </a:rPr>
              <a:t>B</a:t>
            </a:r>
            <a:r>
              <a:rPr sz="3200" b="0" spc="-420" dirty="0">
                <a:latin typeface="Times New Roman"/>
                <a:cs typeface="Times New Roman"/>
              </a:rPr>
              <a:t> </a:t>
            </a:r>
            <a:r>
              <a:rPr sz="3200" b="0" spc="375" dirty="0">
                <a:latin typeface="Times New Roman"/>
                <a:cs typeface="Times New Roman"/>
              </a:rPr>
              <a:t>E</a:t>
            </a:r>
            <a:r>
              <a:rPr sz="3200" b="0" spc="-415" dirty="0">
                <a:latin typeface="Times New Roman"/>
                <a:cs typeface="Times New Roman"/>
              </a:rPr>
              <a:t> </a:t>
            </a:r>
            <a:r>
              <a:rPr sz="3200" b="0" spc="375" dirty="0">
                <a:latin typeface="Times New Roman"/>
                <a:cs typeface="Times New Roman"/>
              </a:rPr>
              <a:t>E	</a:t>
            </a:r>
            <a:r>
              <a:rPr sz="3200" b="0" spc="204" dirty="0">
                <a:latin typeface="Times New Roman"/>
                <a:cs typeface="Times New Roman"/>
              </a:rPr>
              <a:t>U</a:t>
            </a:r>
            <a:r>
              <a:rPr sz="3200" b="0" spc="-420" dirty="0">
                <a:latin typeface="Times New Roman"/>
                <a:cs typeface="Times New Roman"/>
              </a:rPr>
              <a:t> </a:t>
            </a:r>
            <a:r>
              <a:rPr sz="3200" b="0" spc="350" dirty="0">
                <a:latin typeface="Times New Roman"/>
                <a:cs typeface="Times New Roman"/>
              </a:rPr>
              <a:t>R	</a:t>
            </a:r>
            <a:r>
              <a:rPr sz="3200" b="0" spc="135" dirty="0">
                <a:latin typeface="Times New Roman"/>
                <a:cs typeface="Times New Roman"/>
              </a:rPr>
              <a:t>B</a:t>
            </a:r>
            <a:r>
              <a:rPr sz="3200" b="0" spc="-445" dirty="0">
                <a:latin typeface="Times New Roman"/>
                <a:cs typeface="Times New Roman"/>
              </a:rPr>
              <a:t> </a:t>
            </a:r>
            <a:r>
              <a:rPr sz="3200" b="0" spc="300" dirty="0">
                <a:latin typeface="Times New Roman"/>
                <a:cs typeface="Times New Roman"/>
              </a:rPr>
              <a:t>A</a:t>
            </a:r>
            <a:r>
              <a:rPr sz="3200" b="0" spc="-445" dirty="0">
                <a:latin typeface="Times New Roman"/>
                <a:cs typeface="Times New Roman"/>
              </a:rPr>
              <a:t> </a:t>
            </a:r>
            <a:r>
              <a:rPr sz="3200" b="0" spc="390" dirty="0">
                <a:latin typeface="Times New Roman"/>
                <a:cs typeface="Times New Roman"/>
              </a:rPr>
              <a:t>N</a:t>
            </a:r>
            <a:r>
              <a:rPr sz="3200" b="0" spc="-450" dirty="0">
                <a:latin typeface="Times New Roman"/>
                <a:cs typeface="Times New Roman"/>
              </a:rPr>
              <a:t> </a:t>
            </a:r>
            <a:r>
              <a:rPr sz="3200" b="0" spc="240" dirty="0"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2E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0453" y="564645"/>
            <a:ext cx="378460" cy="402590"/>
          </a:xfrm>
          <a:custGeom>
            <a:avLst/>
            <a:gdLst/>
            <a:ahLst/>
            <a:cxnLst/>
            <a:rect l="l" t="t" r="r" b="b"/>
            <a:pathLst>
              <a:path w="378459" h="402590">
                <a:moveTo>
                  <a:pt x="378023" y="402445"/>
                </a:moveTo>
                <a:lnTo>
                  <a:pt x="0" y="402445"/>
                </a:lnTo>
                <a:lnTo>
                  <a:pt x="0" y="0"/>
                </a:lnTo>
                <a:lnTo>
                  <a:pt x="134137" y="0"/>
                </a:lnTo>
                <a:lnTo>
                  <a:pt x="183128" y="4978"/>
                </a:lnTo>
                <a:lnTo>
                  <a:pt x="228833" y="19245"/>
                </a:lnTo>
                <a:lnTo>
                  <a:pt x="270251" y="41802"/>
                </a:lnTo>
                <a:lnTo>
                  <a:pt x="306381" y="71647"/>
                </a:lnTo>
                <a:lnTo>
                  <a:pt x="336224" y="107780"/>
                </a:lnTo>
                <a:lnTo>
                  <a:pt x="358779" y="149202"/>
                </a:lnTo>
                <a:lnTo>
                  <a:pt x="373045" y="194910"/>
                </a:lnTo>
                <a:lnTo>
                  <a:pt x="378023" y="243906"/>
                </a:lnTo>
                <a:lnTo>
                  <a:pt x="378023" y="402445"/>
                </a:lnTo>
                <a:close/>
              </a:path>
            </a:pathLst>
          </a:custGeom>
          <a:solidFill>
            <a:srgbClr val="4AA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2648" y="954894"/>
            <a:ext cx="366395" cy="4616450"/>
          </a:xfrm>
          <a:custGeom>
            <a:avLst/>
            <a:gdLst/>
            <a:ahLst/>
            <a:cxnLst/>
            <a:rect l="l" t="t" r="r" b="b"/>
            <a:pathLst>
              <a:path w="366395" h="4616450">
                <a:moveTo>
                  <a:pt x="0" y="4615990"/>
                </a:moveTo>
                <a:lnTo>
                  <a:pt x="365827" y="4615990"/>
                </a:lnTo>
                <a:lnTo>
                  <a:pt x="365827" y="0"/>
                </a:lnTo>
                <a:lnTo>
                  <a:pt x="0" y="0"/>
                </a:lnTo>
                <a:lnTo>
                  <a:pt x="0" y="4615990"/>
                </a:lnTo>
                <a:close/>
              </a:path>
            </a:pathLst>
          </a:custGeom>
          <a:solidFill>
            <a:srgbClr val="4AA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474" y="954894"/>
            <a:ext cx="7902575" cy="4616450"/>
          </a:xfrm>
          <a:custGeom>
            <a:avLst/>
            <a:gdLst/>
            <a:ahLst/>
            <a:cxnLst/>
            <a:rect l="l" t="t" r="r" b="b"/>
            <a:pathLst>
              <a:path w="7902575" h="4616450">
                <a:moveTo>
                  <a:pt x="0" y="0"/>
                </a:moveTo>
                <a:lnTo>
                  <a:pt x="7902174" y="0"/>
                </a:lnTo>
                <a:lnTo>
                  <a:pt x="7902174" y="4615990"/>
                </a:lnTo>
                <a:lnTo>
                  <a:pt x="0" y="4615990"/>
                </a:lnTo>
                <a:lnTo>
                  <a:pt x="0" y="0"/>
                </a:lnTo>
                <a:close/>
              </a:path>
            </a:pathLst>
          </a:custGeom>
          <a:solidFill>
            <a:srgbClr val="4AA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0474" y="564645"/>
            <a:ext cx="7902575" cy="402590"/>
          </a:xfrm>
          <a:custGeom>
            <a:avLst/>
            <a:gdLst/>
            <a:ahLst/>
            <a:cxnLst/>
            <a:rect l="l" t="t" r="r" b="b"/>
            <a:pathLst>
              <a:path w="7902575" h="402590">
                <a:moveTo>
                  <a:pt x="0" y="0"/>
                </a:moveTo>
                <a:lnTo>
                  <a:pt x="7902174" y="0"/>
                </a:lnTo>
                <a:lnTo>
                  <a:pt x="7902174" y="402445"/>
                </a:lnTo>
                <a:lnTo>
                  <a:pt x="0" y="402445"/>
                </a:lnTo>
                <a:lnTo>
                  <a:pt x="0" y="0"/>
                </a:lnTo>
                <a:close/>
              </a:path>
            </a:pathLst>
          </a:custGeom>
          <a:solidFill>
            <a:srgbClr val="4AA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4645" y="564645"/>
            <a:ext cx="378460" cy="402590"/>
          </a:xfrm>
          <a:custGeom>
            <a:avLst/>
            <a:gdLst/>
            <a:ahLst/>
            <a:cxnLst/>
            <a:rect l="l" t="t" r="r" b="b"/>
            <a:pathLst>
              <a:path w="378459" h="402590">
                <a:moveTo>
                  <a:pt x="378023" y="402445"/>
                </a:moveTo>
                <a:lnTo>
                  <a:pt x="0" y="402445"/>
                </a:lnTo>
                <a:lnTo>
                  <a:pt x="0" y="243906"/>
                </a:lnTo>
                <a:lnTo>
                  <a:pt x="4977" y="194910"/>
                </a:lnTo>
                <a:lnTo>
                  <a:pt x="19244" y="149202"/>
                </a:lnTo>
                <a:lnTo>
                  <a:pt x="41798" y="107780"/>
                </a:lnTo>
                <a:lnTo>
                  <a:pt x="71641" y="71647"/>
                </a:lnTo>
                <a:lnTo>
                  <a:pt x="107771" y="41802"/>
                </a:lnTo>
                <a:lnTo>
                  <a:pt x="149189" y="19245"/>
                </a:lnTo>
                <a:lnTo>
                  <a:pt x="194894" y="4978"/>
                </a:lnTo>
                <a:lnTo>
                  <a:pt x="243885" y="0"/>
                </a:lnTo>
                <a:lnTo>
                  <a:pt x="378023" y="0"/>
                </a:lnTo>
                <a:lnTo>
                  <a:pt x="378023" y="402445"/>
                </a:lnTo>
                <a:close/>
              </a:path>
            </a:pathLst>
          </a:custGeom>
          <a:solidFill>
            <a:srgbClr val="4AA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4645" y="954894"/>
            <a:ext cx="378460" cy="4616450"/>
          </a:xfrm>
          <a:custGeom>
            <a:avLst/>
            <a:gdLst/>
            <a:ahLst/>
            <a:cxnLst/>
            <a:rect l="l" t="t" r="r" b="b"/>
            <a:pathLst>
              <a:path w="378459" h="4616450">
                <a:moveTo>
                  <a:pt x="0" y="0"/>
                </a:moveTo>
                <a:lnTo>
                  <a:pt x="378023" y="0"/>
                </a:lnTo>
                <a:lnTo>
                  <a:pt x="378023" y="4615990"/>
                </a:lnTo>
                <a:lnTo>
                  <a:pt x="0" y="4615990"/>
                </a:lnTo>
                <a:lnTo>
                  <a:pt x="0" y="0"/>
                </a:lnTo>
                <a:close/>
              </a:path>
            </a:pathLst>
          </a:custGeom>
          <a:solidFill>
            <a:srgbClr val="4AA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0474" y="5558693"/>
            <a:ext cx="7902575" cy="353695"/>
          </a:xfrm>
          <a:custGeom>
            <a:avLst/>
            <a:gdLst/>
            <a:ahLst/>
            <a:cxnLst/>
            <a:rect l="l" t="t" r="r" b="b"/>
            <a:pathLst>
              <a:path w="7902575" h="353695">
                <a:moveTo>
                  <a:pt x="0" y="0"/>
                </a:moveTo>
                <a:lnTo>
                  <a:pt x="7902174" y="0"/>
                </a:lnTo>
                <a:lnTo>
                  <a:pt x="7902174" y="353664"/>
                </a:lnTo>
                <a:lnTo>
                  <a:pt x="0" y="353664"/>
                </a:lnTo>
                <a:lnTo>
                  <a:pt x="0" y="0"/>
                </a:lnTo>
                <a:close/>
              </a:path>
            </a:pathLst>
          </a:custGeom>
          <a:solidFill>
            <a:srgbClr val="4AA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4645" y="5558693"/>
            <a:ext cx="378460" cy="353695"/>
          </a:xfrm>
          <a:custGeom>
            <a:avLst/>
            <a:gdLst/>
            <a:ahLst/>
            <a:cxnLst/>
            <a:rect l="l" t="t" r="r" b="b"/>
            <a:pathLst>
              <a:path w="378459" h="353695">
                <a:moveTo>
                  <a:pt x="378023" y="353664"/>
                </a:moveTo>
                <a:lnTo>
                  <a:pt x="243885" y="353664"/>
                </a:lnTo>
                <a:lnTo>
                  <a:pt x="194894" y="348685"/>
                </a:lnTo>
                <a:lnTo>
                  <a:pt x="149189" y="334418"/>
                </a:lnTo>
                <a:lnTo>
                  <a:pt x="107771" y="311861"/>
                </a:lnTo>
                <a:lnTo>
                  <a:pt x="71641" y="282016"/>
                </a:lnTo>
                <a:lnTo>
                  <a:pt x="41798" y="245883"/>
                </a:lnTo>
                <a:lnTo>
                  <a:pt x="19244" y="204462"/>
                </a:lnTo>
                <a:lnTo>
                  <a:pt x="4977" y="158753"/>
                </a:lnTo>
                <a:lnTo>
                  <a:pt x="0" y="109757"/>
                </a:lnTo>
                <a:lnTo>
                  <a:pt x="0" y="0"/>
                </a:lnTo>
                <a:lnTo>
                  <a:pt x="378023" y="0"/>
                </a:lnTo>
                <a:lnTo>
                  <a:pt x="378023" y="353664"/>
                </a:lnTo>
                <a:close/>
              </a:path>
            </a:pathLst>
          </a:custGeom>
          <a:solidFill>
            <a:srgbClr val="4AA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20453" y="5558693"/>
            <a:ext cx="378460" cy="353695"/>
          </a:xfrm>
          <a:custGeom>
            <a:avLst/>
            <a:gdLst/>
            <a:ahLst/>
            <a:cxnLst/>
            <a:rect l="l" t="t" r="r" b="b"/>
            <a:pathLst>
              <a:path w="378459" h="353695">
                <a:moveTo>
                  <a:pt x="134137" y="353664"/>
                </a:moveTo>
                <a:lnTo>
                  <a:pt x="0" y="353664"/>
                </a:lnTo>
                <a:lnTo>
                  <a:pt x="0" y="0"/>
                </a:lnTo>
                <a:lnTo>
                  <a:pt x="378023" y="0"/>
                </a:lnTo>
                <a:lnTo>
                  <a:pt x="378023" y="109757"/>
                </a:lnTo>
                <a:lnTo>
                  <a:pt x="373045" y="158753"/>
                </a:lnTo>
                <a:lnTo>
                  <a:pt x="358779" y="204462"/>
                </a:lnTo>
                <a:lnTo>
                  <a:pt x="336224" y="245883"/>
                </a:lnTo>
                <a:lnTo>
                  <a:pt x="306381" y="282016"/>
                </a:lnTo>
                <a:lnTo>
                  <a:pt x="270251" y="311861"/>
                </a:lnTo>
                <a:lnTo>
                  <a:pt x="228833" y="334418"/>
                </a:lnTo>
                <a:lnTo>
                  <a:pt x="183128" y="348685"/>
                </a:lnTo>
                <a:lnTo>
                  <a:pt x="134137" y="353664"/>
                </a:lnTo>
                <a:close/>
              </a:path>
            </a:pathLst>
          </a:custGeom>
          <a:solidFill>
            <a:srgbClr val="4AA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91791" y="1999570"/>
            <a:ext cx="6875780" cy="25228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065" marR="5080" algn="ctr">
              <a:lnSpc>
                <a:spcPts val="6450"/>
              </a:lnSpc>
              <a:spcBef>
                <a:spcPts val="575"/>
              </a:spcBef>
              <a:tabLst>
                <a:tab pos="906780" algn="l"/>
                <a:tab pos="2529205" algn="l"/>
                <a:tab pos="2686685" algn="l"/>
                <a:tab pos="4519930" algn="l"/>
                <a:tab pos="4929505" algn="l"/>
              </a:tabLst>
            </a:pPr>
            <a:r>
              <a:rPr sz="5600" b="0" spc="325" dirty="0">
                <a:solidFill>
                  <a:srgbClr val="EFEFEF"/>
                </a:solidFill>
                <a:latin typeface="Times New Roman"/>
                <a:cs typeface="Times New Roman"/>
              </a:rPr>
              <a:t>O	</a:t>
            </a:r>
            <a:r>
              <a:rPr sz="5600" b="0" spc="490" dirty="0">
                <a:solidFill>
                  <a:srgbClr val="EFEFEF"/>
                </a:solidFill>
                <a:latin typeface="Times New Roman"/>
                <a:cs typeface="Times New Roman"/>
              </a:rPr>
              <a:t>q</a:t>
            </a:r>
            <a:r>
              <a:rPr sz="5600" b="0" spc="-725" dirty="0">
                <a:solidFill>
                  <a:srgbClr val="EFEFEF"/>
                </a:solidFill>
                <a:latin typeface="Times New Roman"/>
                <a:cs typeface="Times New Roman"/>
              </a:rPr>
              <a:t> </a:t>
            </a:r>
            <a:r>
              <a:rPr sz="5600" b="0" spc="735" dirty="0">
                <a:solidFill>
                  <a:srgbClr val="EFEFEF"/>
                </a:solidFill>
                <a:latin typeface="Times New Roman"/>
                <a:cs typeface="Times New Roman"/>
              </a:rPr>
              <a:t>u</a:t>
            </a:r>
            <a:r>
              <a:rPr sz="5600" b="0" spc="-725" dirty="0">
                <a:solidFill>
                  <a:srgbClr val="EFEFEF"/>
                </a:solidFill>
                <a:latin typeface="Times New Roman"/>
                <a:cs typeface="Times New Roman"/>
              </a:rPr>
              <a:t> </a:t>
            </a:r>
            <a:r>
              <a:rPr sz="5600" b="0" spc="675" dirty="0">
                <a:solidFill>
                  <a:srgbClr val="EFEFEF"/>
                </a:solidFill>
                <a:latin typeface="Times New Roman"/>
                <a:cs typeface="Times New Roman"/>
              </a:rPr>
              <a:t>e		</a:t>
            </a:r>
            <a:r>
              <a:rPr sz="5600" b="0" spc="650" dirty="0">
                <a:solidFill>
                  <a:srgbClr val="EFEFEF"/>
                </a:solidFill>
                <a:latin typeface="Times New Roman"/>
                <a:cs typeface="Times New Roman"/>
              </a:rPr>
              <a:t>v</a:t>
            </a:r>
            <a:r>
              <a:rPr sz="5600" b="0" spc="-720" dirty="0">
                <a:solidFill>
                  <a:srgbClr val="EFEFEF"/>
                </a:solidFill>
                <a:latin typeface="Times New Roman"/>
                <a:cs typeface="Times New Roman"/>
              </a:rPr>
              <a:t> </a:t>
            </a:r>
            <a:r>
              <a:rPr sz="5600" b="0" spc="470" dirty="0">
                <a:solidFill>
                  <a:srgbClr val="EFEFEF"/>
                </a:solidFill>
                <a:latin typeface="Times New Roman"/>
                <a:cs typeface="Times New Roman"/>
              </a:rPr>
              <a:t>o</a:t>
            </a:r>
            <a:r>
              <a:rPr sz="5600" b="0" spc="-725" dirty="0">
                <a:solidFill>
                  <a:srgbClr val="EFEFEF"/>
                </a:solidFill>
                <a:latin typeface="Times New Roman"/>
                <a:cs typeface="Times New Roman"/>
              </a:rPr>
              <a:t> </a:t>
            </a:r>
            <a:r>
              <a:rPr sz="5600" b="0" spc="590" dirty="0">
                <a:solidFill>
                  <a:srgbClr val="EFEFEF"/>
                </a:solidFill>
                <a:latin typeface="Times New Roman"/>
                <a:cs typeface="Times New Roman"/>
              </a:rPr>
              <a:t>c</a:t>
            </a:r>
            <a:r>
              <a:rPr sz="5600" b="0" spc="-720" dirty="0">
                <a:solidFill>
                  <a:srgbClr val="EFEFEF"/>
                </a:solidFill>
                <a:latin typeface="Times New Roman"/>
                <a:cs typeface="Times New Roman"/>
              </a:rPr>
              <a:t> </a:t>
            </a:r>
            <a:r>
              <a:rPr sz="5600" b="0" spc="675" dirty="0">
                <a:solidFill>
                  <a:srgbClr val="EFEFEF"/>
                </a:solidFill>
                <a:latin typeface="Times New Roman"/>
                <a:cs typeface="Times New Roman"/>
              </a:rPr>
              <a:t>ê	</a:t>
            </a:r>
            <a:r>
              <a:rPr sz="5600" b="0" spc="555" dirty="0">
                <a:solidFill>
                  <a:srgbClr val="EFEFEF"/>
                </a:solidFill>
                <a:latin typeface="Times New Roman"/>
                <a:cs typeface="Times New Roman"/>
              </a:rPr>
              <a:t>p</a:t>
            </a:r>
            <a:r>
              <a:rPr sz="5600" b="0" spc="-755" dirty="0">
                <a:solidFill>
                  <a:srgbClr val="EFEFEF"/>
                </a:solidFill>
                <a:latin typeface="Times New Roman"/>
                <a:cs typeface="Times New Roman"/>
              </a:rPr>
              <a:t> </a:t>
            </a:r>
            <a:r>
              <a:rPr sz="5600" b="0" spc="470" dirty="0">
                <a:solidFill>
                  <a:srgbClr val="EFEFEF"/>
                </a:solidFill>
                <a:latin typeface="Times New Roman"/>
                <a:cs typeface="Times New Roman"/>
              </a:rPr>
              <a:t>o</a:t>
            </a:r>
            <a:r>
              <a:rPr sz="5600" b="0" spc="-755" dirty="0">
                <a:solidFill>
                  <a:srgbClr val="EFEFEF"/>
                </a:solidFill>
                <a:latin typeface="Times New Roman"/>
                <a:cs typeface="Times New Roman"/>
              </a:rPr>
              <a:t> </a:t>
            </a:r>
            <a:r>
              <a:rPr sz="5600" b="0" spc="600" dirty="0">
                <a:solidFill>
                  <a:srgbClr val="EFEFEF"/>
                </a:solidFill>
                <a:latin typeface="Times New Roman"/>
                <a:cs typeface="Times New Roman"/>
              </a:rPr>
              <a:t>d</a:t>
            </a:r>
            <a:r>
              <a:rPr sz="5600" b="0" spc="-760" dirty="0">
                <a:solidFill>
                  <a:srgbClr val="EFEFEF"/>
                </a:solidFill>
                <a:latin typeface="Times New Roman"/>
                <a:cs typeface="Times New Roman"/>
              </a:rPr>
              <a:t> </a:t>
            </a:r>
            <a:r>
              <a:rPr sz="5600" b="0" spc="675" dirty="0">
                <a:solidFill>
                  <a:srgbClr val="EFEFEF"/>
                </a:solidFill>
                <a:latin typeface="Times New Roman"/>
                <a:cs typeface="Times New Roman"/>
              </a:rPr>
              <a:t>e </a:t>
            </a:r>
            <a:r>
              <a:rPr sz="5600" b="0" spc="380" dirty="0">
                <a:solidFill>
                  <a:srgbClr val="EFEFEF"/>
                </a:solidFill>
                <a:latin typeface="Times New Roman"/>
                <a:cs typeface="Times New Roman"/>
              </a:rPr>
              <a:t> </a:t>
            </a:r>
            <a:r>
              <a:rPr sz="5600" b="0" spc="295" dirty="0">
                <a:solidFill>
                  <a:srgbClr val="EFEFEF"/>
                </a:solidFill>
                <a:latin typeface="Times New Roman"/>
                <a:cs typeface="Times New Roman"/>
              </a:rPr>
              <a:t>f</a:t>
            </a:r>
            <a:r>
              <a:rPr sz="5600" b="0" spc="-725" dirty="0">
                <a:solidFill>
                  <a:srgbClr val="EFEFEF"/>
                </a:solidFill>
                <a:latin typeface="Times New Roman"/>
                <a:cs typeface="Times New Roman"/>
              </a:rPr>
              <a:t> </a:t>
            </a:r>
            <a:r>
              <a:rPr sz="5600" b="0" spc="1000" dirty="0">
                <a:solidFill>
                  <a:srgbClr val="EFEFEF"/>
                </a:solidFill>
                <a:latin typeface="Times New Roman"/>
                <a:cs typeface="Times New Roman"/>
              </a:rPr>
              <a:t>a</a:t>
            </a:r>
            <a:r>
              <a:rPr sz="5600" b="0" spc="-720" dirty="0">
                <a:solidFill>
                  <a:srgbClr val="EFEFEF"/>
                </a:solidFill>
                <a:latin typeface="Times New Roman"/>
                <a:cs typeface="Times New Roman"/>
              </a:rPr>
              <a:t> </a:t>
            </a:r>
            <a:r>
              <a:rPr sz="5600" b="0" spc="520" dirty="0">
                <a:solidFill>
                  <a:srgbClr val="EFEFEF"/>
                </a:solidFill>
                <a:latin typeface="Times New Roman"/>
                <a:cs typeface="Times New Roman"/>
              </a:rPr>
              <a:t>z</a:t>
            </a:r>
            <a:r>
              <a:rPr sz="5600" b="0" spc="-725" dirty="0">
                <a:solidFill>
                  <a:srgbClr val="EFEFEF"/>
                </a:solidFill>
                <a:latin typeface="Times New Roman"/>
                <a:cs typeface="Times New Roman"/>
              </a:rPr>
              <a:t> </a:t>
            </a:r>
            <a:r>
              <a:rPr sz="5600" b="0" spc="675" dirty="0">
                <a:solidFill>
                  <a:srgbClr val="EFEFEF"/>
                </a:solidFill>
                <a:latin typeface="Times New Roman"/>
                <a:cs typeface="Times New Roman"/>
              </a:rPr>
              <a:t>e</a:t>
            </a:r>
            <a:r>
              <a:rPr sz="5600" b="0" spc="-720" dirty="0">
                <a:solidFill>
                  <a:srgbClr val="EFEFEF"/>
                </a:solidFill>
                <a:latin typeface="Times New Roman"/>
                <a:cs typeface="Times New Roman"/>
              </a:rPr>
              <a:t> </a:t>
            </a:r>
            <a:r>
              <a:rPr sz="5600" b="0" spc="755" dirty="0">
                <a:solidFill>
                  <a:srgbClr val="EFEFEF"/>
                </a:solidFill>
                <a:latin typeface="Times New Roman"/>
                <a:cs typeface="Times New Roman"/>
              </a:rPr>
              <a:t>r	</a:t>
            </a:r>
            <a:r>
              <a:rPr sz="5600" b="0" spc="590" dirty="0">
                <a:solidFill>
                  <a:srgbClr val="EFEFEF"/>
                </a:solidFill>
                <a:latin typeface="Times New Roman"/>
                <a:cs typeface="Times New Roman"/>
              </a:rPr>
              <a:t>c</a:t>
            </a:r>
            <a:r>
              <a:rPr sz="5600" b="0" spc="-725" dirty="0">
                <a:solidFill>
                  <a:srgbClr val="EFEFEF"/>
                </a:solidFill>
                <a:latin typeface="Times New Roman"/>
                <a:cs typeface="Times New Roman"/>
              </a:rPr>
              <a:t> </a:t>
            </a:r>
            <a:r>
              <a:rPr sz="5600" b="0" spc="470" dirty="0">
                <a:solidFill>
                  <a:srgbClr val="EFEFEF"/>
                </a:solidFill>
                <a:latin typeface="Times New Roman"/>
                <a:cs typeface="Times New Roman"/>
              </a:rPr>
              <a:t>o</a:t>
            </a:r>
            <a:r>
              <a:rPr sz="5600" b="0" spc="-720" dirty="0">
                <a:solidFill>
                  <a:srgbClr val="EFEFEF"/>
                </a:solidFill>
                <a:latin typeface="Times New Roman"/>
                <a:cs typeface="Times New Roman"/>
              </a:rPr>
              <a:t> </a:t>
            </a:r>
            <a:r>
              <a:rPr sz="5600" b="0" spc="950" dirty="0">
                <a:solidFill>
                  <a:srgbClr val="EFEFEF"/>
                </a:solidFill>
                <a:latin typeface="Times New Roman"/>
                <a:cs typeface="Times New Roman"/>
              </a:rPr>
              <a:t>m	</a:t>
            </a:r>
            <a:r>
              <a:rPr sz="5600" b="0" spc="470" dirty="0">
                <a:solidFill>
                  <a:srgbClr val="EFEFEF"/>
                </a:solidFill>
                <a:latin typeface="Times New Roman"/>
                <a:cs typeface="Times New Roman"/>
              </a:rPr>
              <a:t>o</a:t>
            </a:r>
            <a:endParaRPr sz="5600">
              <a:latin typeface="Times New Roman"/>
              <a:cs typeface="Times New Roman"/>
            </a:endParaRPr>
          </a:p>
          <a:p>
            <a:pPr algn="ctr">
              <a:lnSpc>
                <a:spcPts val="6280"/>
              </a:lnSpc>
              <a:tabLst>
                <a:tab pos="1819275" algn="l"/>
                <a:tab pos="3357245" algn="l"/>
              </a:tabLst>
            </a:pPr>
            <a:r>
              <a:rPr sz="5600" b="0" spc="240" dirty="0">
                <a:solidFill>
                  <a:srgbClr val="EFEFEF"/>
                </a:solidFill>
                <a:latin typeface="Times New Roman"/>
                <a:cs typeface="Times New Roman"/>
              </a:rPr>
              <a:t>B</a:t>
            </a:r>
            <a:r>
              <a:rPr sz="5600" b="0" spc="-725" dirty="0">
                <a:solidFill>
                  <a:srgbClr val="EFEFEF"/>
                </a:solidFill>
                <a:latin typeface="Times New Roman"/>
                <a:cs typeface="Times New Roman"/>
              </a:rPr>
              <a:t> </a:t>
            </a:r>
            <a:r>
              <a:rPr sz="5600" b="0" spc="675" dirty="0">
                <a:solidFill>
                  <a:srgbClr val="EFEFEF"/>
                </a:solidFill>
                <a:latin typeface="Times New Roman"/>
                <a:cs typeface="Times New Roman"/>
              </a:rPr>
              <a:t>e</a:t>
            </a:r>
            <a:r>
              <a:rPr sz="5600" b="0" spc="-725" dirty="0">
                <a:solidFill>
                  <a:srgbClr val="EFEFEF"/>
                </a:solidFill>
                <a:latin typeface="Times New Roman"/>
                <a:cs typeface="Times New Roman"/>
              </a:rPr>
              <a:t> </a:t>
            </a:r>
            <a:r>
              <a:rPr sz="5600" b="0" spc="675" dirty="0">
                <a:solidFill>
                  <a:srgbClr val="EFEFEF"/>
                </a:solidFill>
                <a:latin typeface="Times New Roman"/>
                <a:cs typeface="Times New Roman"/>
              </a:rPr>
              <a:t>e	</a:t>
            </a:r>
            <a:r>
              <a:rPr sz="5600" b="0" spc="365" dirty="0">
                <a:solidFill>
                  <a:srgbClr val="EFEFEF"/>
                </a:solidFill>
                <a:latin typeface="Times New Roman"/>
                <a:cs typeface="Times New Roman"/>
              </a:rPr>
              <a:t>U</a:t>
            </a:r>
            <a:r>
              <a:rPr sz="5600" b="0" spc="-725" dirty="0">
                <a:solidFill>
                  <a:srgbClr val="EFEFEF"/>
                </a:solidFill>
                <a:latin typeface="Times New Roman"/>
                <a:cs typeface="Times New Roman"/>
              </a:rPr>
              <a:t> </a:t>
            </a:r>
            <a:r>
              <a:rPr sz="5600" b="0" spc="620" dirty="0">
                <a:solidFill>
                  <a:srgbClr val="EFEFEF"/>
                </a:solidFill>
                <a:latin typeface="Times New Roman"/>
                <a:cs typeface="Times New Roman"/>
              </a:rPr>
              <a:t>R	</a:t>
            </a:r>
            <a:r>
              <a:rPr sz="5600" b="0" spc="240" dirty="0">
                <a:solidFill>
                  <a:srgbClr val="EFEFEF"/>
                </a:solidFill>
                <a:latin typeface="Times New Roman"/>
                <a:cs typeface="Times New Roman"/>
              </a:rPr>
              <a:t>B</a:t>
            </a:r>
            <a:r>
              <a:rPr sz="5600" b="0" spc="-735" dirty="0">
                <a:solidFill>
                  <a:srgbClr val="EFEFEF"/>
                </a:solidFill>
                <a:latin typeface="Times New Roman"/>
                <a:cs typeface="Times New Roman"/>
              </a:rPr>
              <a:t> </a:t>
            </a:r>
            <a:r>
              <a:rPr sz="5600" b="0" spc="1000" dirty="0">
                <a:solidFill>
                  <a:srgbClr val="EFEFEF"/>
                </a:solidFill>
                <a:latin typeface="Times New Roman"/>
                <a:cs typeface="Times New Roman"/>
              </a:rPr>
              <a:t>a</a:t>
            </a:r>
            <a:r>
              <a:rPr sz="5600" b="0" spc="-735" dirty="0">
                <a:solidFill>
                  <a:srgbClr val="EFEFEF"/>
                </a:solidFill>
                <a:latin typeface="Times New Roman"/>
                <a:cs typeface="Times New Roman"/>
              </a:rPr>
              <a:t> </a:t>
            </a:r>
            <a:r>
              <a:rPr sz="5600" b="0" spc="935" dirty="0">
                <a:solidFill>
                  <a:srgbClr val="EFEFEF"/>
                </a:solidFill>
                <a:latin typeface="Times New Roman"/>
                <a:cs typeface="Times New Roman"/>
              </a:rPr>
              <a:t>n</a:t>
            </a:r>
            <a:r>
              <a:rPr sz="5600" b="0" spc="-735" dirty="0">
                <a:solidFill>
                  <a:srgbClr val="EFEFEF"/>
                </a:solidFill>
                <a:latin typeface="Times New Roman"/>
                <a:cs typeface="Times New Roman"/>
              </a:rPr>
              <a:t> </a:t>
            </a:r>
            <a:r>
              <a:rPr sz="5600" b="0" spc="775" dirty="0">
                <a:solidFill>
                  <a:srgbClr val="EFEFEF"/>
                </a:solidFill>
                <a:latin typeface="Times New Roman"/>
                <a:cs typeface="Times New Roman"/>
              </a:rPr>
              <a:t>k</a:t>
            </a:r>
            <a:r>
              <a:rPr sz="5600" b="0" spc="-740" dirty="0">
                <a:solidFill>
                  <a:srgbClr val="EFEFEF"/>
                </a:solidFill>
                <a:latin typeface="Times New Roman"/>
                <a:cs typeface="Times New Roman"/>
              </a:rPr>
              <a:t> </a:t>
            </a:r>
            <a:r>
              <a:rPr sz="5600" b="0" spc="290" dirty="0">
                <a:solidFill>
                  <a:srgbClr val="EFEFEF"/>
                </a:solidFill>
                <a:latin typeface="Times New Roman"/>
                <a:cs typeface="Times New Roman"/>
              </a:rPr>
              <a:t>?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15375" y="6267450"/>
            <a:ext cx="885825" cy="885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1925" y="6210300"/>
            <a:ext cx="923925" cy="923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</Words>
  <Application>Microsoft Office PowerPoint</Application>
  <PresentationFormat>Personalizar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Liberation Sans</vt:lpstr>
      <vt:lpstr>Times New Roman</vt:lpstr>
      <vt:lpstr>Verdana</vt:lpstr>
      <vt:lpstr>Office Theme</vt:lpstr>
      <vt:lpstr>Apresentação do PowerPoint</vt:lpstr>
      <vt:lpstr>Apresentação do PowerPoint</vt:lpstr>
      <vt:lpstr>Í N D I C E D E  P E S S O A S E N D I V I D A D A S</vt:lpstr>
      <vt:lpstr>Apresentação do PowerPoint</vt:lpstr>
      <vt:lpstr>Título Privado</vt:lpstr>
      <vt:lpstr>Apresentação do PowerPoint</vt:lpstr>
      <vt:lpstr>Albatross</vt:lpstr>
      <vt:lpstr>A I D E I A D O  A P L I C A T I V O B E E U R B A N K</vt:lpstr>
      <vt:lpstr>O q u e  v o c ê p o d e  f a z e r c o m o B e e U R B a n k ?</vt:lpstr>
      <vt:lpstr>O A P L I C A T I V O</vt:lpstr>
      <vt:lpstr>N Ó S D O B E E U R B A N K  A G R A D E C E M O S S U A  A T E N Ç Ã 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 UR Bank</dc:title>
  <dc:creator>Nathalia Izaias</dc:creator>
  <cp:keywords>DADFA5SC4oM,BADC4I5_v-Y</cp:keywords>
  <cp:lastModifiedBy>Matheus Risovas Gomes</cp:lastModifiedBy>
  <cp:revision>1</cp:revision>
  <dcterms:created xsi:type="dcterms:W3CDTF">2018-11-27T12:36:25Z</dcterms:created>
  <dcterms:modified xsi:type="dcterms:W3CDTF">2018-11-27T15:45:08Z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2018-11-27T00:00:00Z</vt:filetime>
  </property>
  <property fmtid="{D5CDD505-2E9C-101B-9397-08002B2CF9AE}" pid="3" name="Creator">
    <vt:lpwstr>Canva</vt:lpwstr>
  </property>
  <property fmtid="{D5CDD505-2E9C-101B-9397-08002B2CF9AE}" pid="4" name="LastSaved">
    <vt:filetime>2018-11-27T00:00:00Z</vt:filetime>
  </property>
</Properties>
</file>