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70" r:id="rId6"/>
    <p:sldId id="263" r:id="rId7"/>
    <p:sldId id="261" r:id="rId8"/>
    <p:sldId id="262" r:id="rId9"/>
    <p:sldId id="271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FE0925-F093-4574-8195-3B57E8E9E82F}" v="208" dt="2025-06-12T03:18:16.766"/>
    <p1510:client id="{5C0F7CCD-608D-4F3F-97C7-9CD709AFB583}" v="8" dt="2025-06-12T04:06:16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7" autoAdjust="0"/>
    <p:restoredTop sz="94660"/>
  </p:normalViewPr>
  <p:slideViewPr>
    <p:cSldViewPr snapToGrid="0">
      <p:cViewPr varScale="1">
        <p:scale>
          <a:sx n="96" d="100"/>
          <a:sy n="96" d="100"/>
        </p:scale>
        <p:origin x="45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nh orgil" userId="27f218e8d58ada1e" providerId="LiveId" clId="{5C0F7CCD-608D-4F3F-97C7-9CD709AFB583}"/>
    <pc:docChg chg="custSel addSld modSld">
      <pc:chgData name="munh orgil" userId="27f218e8d58ada1e" providerId="LiveId" clId="{5C0F7CCD-608D-4F3F-97C7-9CD709AFB583}" dt="2025-06-12T04:06:16.622" v="38" actId="14100"/>
      <pc:docMkLst>
        <pc:docMk/>
      </pc:docMkLst>
      <pc:sldChg chg="modSp mod">
        <pc:chgData name="munh orgil" userId="27f218e8d58ada1e" providerId="LiveId" clId="{5C0F7CCD-608D-4F3F-97C7-9CD709AFB583}" dt="2025-06-12T04:05:04.425" v="28" actId="20577"/>
        <pc:sldMkLst>
          <pc:docMk/>
          <pc:sldMk cId="779470772" sldId="258"/>
        </pc:sldMkLst>
        <pc:spChg chg="mod">
          <ac:chgData name="munh orgil" userId="27f218e8d58ada1e" providerId="LiveId" clId="{5C0F7CCD-608D-4F3F-97C7-9CD709AFB583}" dt="2025-06-12T04:05:04.425" v="28" actId="20577"/>
          <ac:spMkLst>
            <pc:docMk/>
            <pc:sldMk cId="779470772" sldId="258"/>
            <ac:spMk id="3" creationId="{340B6384-4115-C6F1-C93B-E25F063614F8}"/>
          </ac:spMkLst>
        </pc:spChg>
      </pc:sldChg>
      <pc:sldChg chg="addSp delSp modSp new mod">
        <pc:chgData name="munh orgil" userId="27f218e8d58ada1e" providerId="LiveId" clId="{5C0F7CCD-608D-4F3F-97C7-9CD709AFB583}" dt="2025-06-12T04:06:16.622" v="38" actId="14100"/>
        <pc:sldMkLst>
          <pc:docMk/>
          <pc:sldMk cId="3539054082" sldId="271"/>
        </pc:sldMkLst>
        <pc:spChg chg="del">
          <ac:chgData name="munh orgil" userId="27f218e8d58ada1e" providerId="LiveId" clId="{5C0F7CCD-608D-4F3F-97C7-9CD709AFB583}" dt="2025-06-12T04:05:17.938" v="30" actId="21"/>
          <ac:spMkLst>
            <pc:docMk/>
            <pc:sldMk cId="3539054082" sldId="271"/>
            <ac:spMk id="2" creationId="{F2B6FFB1-B5E9-4BEE-380F-4D49B8CD7F12}"/>
          </ac:spMkLst>
        </pc:spChg>
        <pc:spChg chg="del">
          <ac:chgData name="munh orgil" userId="27f218e8d58ada1e" providerId="LiveId" clId="{5C0F7CCD-608D-4F3F-97C7-9CD709AFB583}" dt="2025-06-12T04:05:54.299" v="31"/>
          <ac:spMkLst>
            <pc:docMk/>
            <pc:sldMk cId="3539054082" sldId="271"/>
            <ac:spMk id="3" creationId="{0E8F689F-7B6C-42C7-7EFF-1882726BF27C}"/>
          </ac:spMkLst>
        </pc:spChg>
        <pc:picChg chg="add mod">
          <ac:chgData name="munh orgil" userId="27f218e8d58ada1e" providerId="LiveId" clId="{5C0F7CCD-608D-4F3F-97C7-9CD709AFB583}" dt="2025-06-12T04:06:16.622" v="38" actId="14100"/>
          <ac:picMkLst>
            <pc:docMk/>
            <pc:sldMk cId="3539054082" sldId="271"/>
            <ac:picMk id="1026" creationId="{B6459A6A-F86F-B71F-A1C1-5709F057CB30}"/>
          </ac:picMkLst>
        </pc:picChg>
      </pc:sldChg>
    </pc:docChg>
  </pc:docChgLst>
  <pc:docChgLst>
    <pc:chgData name="munh orgil" userId="27f218e8d58ada1e" providerId="LiveId" clId="{07FE0925-F093-4574-8195-3B57E8E9E82F}"/>
    <pc:docChg chg="undo custSel addSld delSld modSld sldOrd">
      <pc:chgData name="munh orgil" userId="27f218e8d58ada1e" providerId="LiveId" clId="{07FE0925-F093-4574-8195-3B57E8E9E82F}" dt="2025-06-12T03:46:52.324" v="1845" actId="20577"/>
      <pc:docMkLst>
        <pc:docMk/>
      </pc:docMkLst>
      <pc:sldChg chg="delSp modSp new mod">
        <pc:chgData name="munh orgil" userId="27f218e8d58ada1e" providerId="LiveId" clId="{07FE0925-F093-4574-8195-3B57E8E9E82F}" dt="2025-06-11T15:45:10.498" v="13" actId="1076"/>
        <pc:sldMkLst>
          <pc:docMk/>
          <pc:sldMk cId="98870694" sldId="256"/>
        </pc:sldMkLst>
        <pc:spChg chg="mod">
          <ac:chgData name="munh orgil" userId="27f218e8d58ada1e" providerId="LiveId" clId="{07FE0925-F093-4574-8195-3B57E8E9E82F}" dt="2025-06-11T15:45:10.498" v="13" actId="1076"/>
          <ac:spMkLst>
            <pc:docMk/>
            <pc:sldMk cId="98870694" sldId="256"/>
            <ac:spMk id="2" creationId="{BC2AA1C7-BAFF-49D4-1E3A-5CAB4D903580}"/>
          </ac:spMkLst>
        </pc:spChg>
        <pc:spChg chg="del mod">
          <ac:chgData name="munh orgil" userId="27f218e8d58ada1e" providerId="LiveId" clId="{07FE0925-F093-4574-8195-3B57E8E9E82F}" dt="2025-06-11T15:44:20.716" v="3" actId="21"/>
          <ac:spMkLst>
            <pc:docMk/>
            <pc:sldMk cId="98870694" sldId="256"/>
            <ac:spMk id="3" creationId="{3A64DACE-185B-105B-0C8A-F361982E59BB}"/>
          </ac:spMkLst>
        </pc:spChg>
      </pc:sldChg>
      <pc:sldChg chg="modSp new del mod">
        <pc:chgData name="munh orgil" userId="27f218e8d58ada1e" providerId="LiveId" clId="{07FE0925-F093-4574-8195-3B57E8E9E82F}" dt="2025-06-11T15:48:33.902" v="37" actId="2696"/>
        <pc:sldMkLst>
          <pc:docMk/>
          <pc:sldMk cId="3194394936" sldId="257"/>
        </pc:sldMkLst>
        <pc:spChg chg="mod">
          <ac:chgData name="munh orgil" userId="27f218e8d58ada1e" providerId="LiveId" clId="{07FE0925-F093-4574-8195-3B57E8E9E82F}" dt="2025-06-11T15:46:53.454" v="17"/>
          <ac:spMkLst>
            <pc:docMk/>
            <pc:sldMk cId="3194394936" sldId="257"/>
            <ac:spMk id="2" creationId="{A6124F86-2508-A98F-A729-3DFFD10B8905}"/>
          </ac:spMkLst>
        </pc:spChg>
        <pc:spChg chg="mod">
          <ac:chgData name="munh orgil" userId="27f218e8d58ada1e" providerId="LiveId" clId="{07FE0925-F093-4574-8195-3B57E8E9E82F}" dt="2025-06-11T15:47:16.065" v="20" actId="122"/>
          <ac:spMkLst>
            <pc:docMk/>
            <pc:sldMk cId="3194394936" sldId="257"/>
            <ac:spMk id="3" creationId="{8F005EB9-8214-B029-F4EF-4CF7AD6EBA97}"/>
          </ac:spMkLst>
        </pc:spChg>
      </pc:sldChg>
      <pc:sldChg chg="modSp new mod">
        <pc:chgData name="munh orgil" userId="27f218e8d58ada1e" providerId="LiveId" clId="{07FE0925-F093-4574-8195-3B57E8E9E82F}" dt="2025-06-12T03:46:52.324" v="1845" actId="20577"/>
        <pc:sldMkLst>
          <pc:docMk/>
          <pc:sldMk cId="779470772" sldId="258"/>
        </pc:sldMkLst>
        <pc:spChg chg="mod">
          <ac:chgData name="munh orgil" userId="27f218e8d58ada1e" providerId="LiveId" clId="{07FE0925-F093-4574-8195-3B57E8E9E82F}" dt="2025-06-11T15:53:11.733" v="146" actId="20577"/>
          <ac:spMkLst>
            <pc:docMk/>
            <pc:sldMk cId="779470772" sldId="258"/>
            <ac:spMk id="2" creationId="{82DED368-F521-DD2B-300D-819D602DD04F}"/>
          </ac:spMkLst>
        </pc:spChg>
        <pc:spChg chg="mod">
          <ac:chgData name="munh orgil" userId="27f218e8d58ada1e" providerId="LiveId" clId="{07FE0925-F093-4574-8195-3B57E8E9E82F}" dt="2025-06-12T03:46:52.324" v="1845" actId="20577"/>
          <ac:spMkLst>
            <pc:docMk/>
            <pc:sldMk cId="779470772" sldId="258"/>
            <ac:spMk id="3" creationId="{340B6384-4115-C6F1-C93B-E25F063614F8}"/>
          </ac:spMkLst>
        </pc:spChg>
      </pc:sldChg>
      <pc:sldChg chg="modSp new mod">
        <pc:chgData name="munh orgil" userId="27f218e8d58ada1e" providerId="LiveId" clId="{07FE0925-F093-4574-8195-3B57E8E9E82F}" dt="2025-06-12T03:44:13.746" v="1841" actId="20577"/>
        <pc:sldMkLst>
          <pc:docMk/>
          <pc:sldMk cId="3357618803" sldId="259"/>
        </pc:sldMkLst>
        <pc:spChg chg="mod">
          <ac:chgData name="munh orgil" userId="27f218e8d58ada1e" providerId="LiveId" clId="{07FE0925-F093-4574-8195-3B57E8E9E82F}" dt="2025-06-11T15:53:56.012" v="156"/>
          <ac:spMkLst>
            <pc:docMk/>
            <pc:sldMk cId="3357618803" sldId="259"/>
            <ac:spMk id="2" creationId="{0FCFCBD2-0247-F085-6DC0-C1D37EB91B96}"/>
          </ac:spMkLst>
        </pc:spChg>
        <pc:spChg chg="mod">
          <ac:chgData name="munh orgil" userId="27f218e8d58ada1e" providerId="LiveId" clId="{07FE0925-F093-4574-8195-3B57E8E9E82F}" dt="2025-06-12T03:44:13.746" v="1841" actId="20577"/>
          <ac:spMkLst>
            <pc:docMk/>
            <pc:sldMk cId="3357618803" sldId="259"/>
            <ac:spMk id="3" creationId="{D134E914-9A2D-CFF2-D3C7-7F68A1506733}"/>
          </ac:spMkLst>
        </pc:spChg>
      </pc:sldChg>
      <pc:sldChg chg="addSp delSp new del">
        <pc:chgData name="munh orgil" userId="27f218e8d58ada1e" providerId="LiveId" clId="{07FE0925-F093-4574-8195-3B57E8E9E82F}" dt="2025-06-11T15:55:07.451" v="222" actId="2696"/>
        <pc:sldMkLst>
          <pc:docMk/>
          <pc:sldMk cId="1269295101" sldId="260"/>
        </pc:sldMkLst>
        <pc:spChg chg="del">
          <ac:chgData name="munh orgil" userId="27f218e8d58ada1e" providerId="LiveId" clId="{07FE0925-F093-4574-8195-3B57E8E9E82F}" dt="2025-06-11T15:54:53.961" v="220" actId="478"/>
          <ac:spMkLst>
            <pc:docMk/>
            <pc:sldMk cId="1269295101" sldId="260"/>
            <ac:spMk id="2" creationId="{B03AF941-E6F5-C9CD-DA6A-40E66AAE6569}"/>
          </ac:spMkLst>
        </pc:spChg>
        <pc:spChg chg="del">
          <ac:chgData name="munh orgil" userId="27f218e8d58ada1e" providerId="LiveId" clId="{07FE0925-F093-4574-8195-3B57E8E9E82F}" dt="2025-06-11T15:54:53.961" v="220" actId="478"/>
          <ac:spMkLst>
            <pc:docMk/>
            <pc:sldMk cId="1269295101" sldId="260"/>
            <ac:spMk id="3" creationId="{B94619A8-F8BE-CC5D-4B5C-8103E31B0806}"/>
          </ac:spMkLst>
        </pc:spChg>
        <pc:spChg chg="add del">
          <ac:chgData name="munh orgil" userId="27f218e8d58ada1e" providerId="LiveId" clId="{07FE0925-F093-4574-8195-3B57E8E9E82F}" dt="2025-06-11T15:54:53.961" v="220" actId="478"/>
          <ac:spMkLst>
            <pc:docMk/>
            <pc:sldMk cId="1269295101" sldId="260"/>
            <ac:spMk id="4" creationId="{9FE6946A-C011-6D19-35D1-1A6ABA30C468}"/>
          </ac:spMkLst>
        </pc:spChg>
        <pc:spChg chg="add del">
          <ac:chgData name="munh orgil" userId="27f218e8d58ada1e" providerId="LiveId" clId="{07FE0925-F093-4574-8195-3B57E8E9E82F}" dt="2025-06-11T15:54:53.961" v="220" actId="478"/>
          <ac:spMkLst>
            <pc:docMk/>
            <pc:sldMk cId="1269295101" sldId="260"/>
            <ac:spMk id="5" creationId="{E08E445C-A8BD-CAA0-D8DD-361CA5BF2A53}"/>
          </ac:spMkLst>
        </pc:spChg>
        <pc:spChg chg="add del">
          <ac:chgData name="munh orgil" userId="27f218e8d58ada1e" providerId="LiveId" clId="{07FE0925-F093-4574-8195-3B57E8E9E82F}" dt="2025-06-11T15:54:53.961" v="220" actId="478"/>
          <ac:spMkLst>
            <pc:docMk/>
            <pc:sldMk cId="1269295101" sldId="260"/>
            <ac:spMk id="6" creationId="{789EE14D-81C8-373F-A24D-4B8ED92535DD}"/>
          </ac:spMkLst>
        </pc:spChg>
      </pc:sldChg>
      <pc:sldChg chg="modSp new mod">
        <pc:chgData name="munh orgil" userId="27f218e8d58ada1e" providerId="LiveId" clId="{07FE0925-F093-4574-8195-3B57E8E9E82F}" dt="2025-06-11T15:55:43.304" v="230" actId="5793"/>
        <pc:sldMkLst>
          <pc:docMk/>
          <pc:sldMk cId="3437272145" sldId="260"/>
        </pc:sldMkLst>
        <pc:spChg chg="mod">
          <ac:chgData name="munh orgil" userId="27f218e8d58ada1e" providerId="LiveId" clId="{07FE0925-F093-4574-8195-3B57E8E9E82F}" dt="2025-06-11T15:55:16.943" v="226" actId="27636"/>
          <ac:spMkLst>
            <pc:docMk/>
            <pc:sldMk cId="3437272145" sldId="260"/>
            <ac:spMk id="2" creationId="{7965B002-4897-B904-F3A1-B05E298B1F2A}"/>
          </ac:spMkLst>
        </pc:spChg>
        <pc:spChg chg="mod">
          <ac:chgData name="munh orgil" userId="27f218e8d58ada1e" providerId="LiveId" clId="{07FE0925-F093-4574-8195-3B57E8E9E82F}" dt="2025-06-11T15:55:43.304" v="230" actId="5793"/>
          <ac:spMkLst>
            <pc:docMk/>
            <pc:sldMk cId="3437272145" sldId="260"/>
            <ac:spMk id="3" creationId="{64592013-3F9C-5678-2D5C-90640D255885}"/>
          </ac:spMkLst>
        </pc:spChg>
      </pc:sldChg>
      <pc:sldChg chg="addSp new del">
        <pc:chgData name="munh orgil" userId="27f218e8d58ada1e" providerId="LiveId" clId="{07FE0925-F093-4574-8195-3B57E8E9E82F}" dt="2025-06-11T15:55:09.361" v="223" actId="2696"/>
        <pc:sldMkLst>
          <pc:docMk/>
          <pc:sldMk cId="660481856" sldId="261"/>
        </pc:sldMkLst>
        <pc:spChg chg="add">
          <ac:chgData name="munh orgil" userId="27f218e8d58ada1e" providerId="LiveId" clId="{07FE0925-F093-4574-8195-3B57E8E9E82F}" dt="2025-06-11T15:54:59.704" v="221"/>
          <ac:spMkLst>
            <pc:docMk/>
            <pc:sldMk cId="660481856" sldId="261"/>
            <ac:spMk id="4" creationId="{957DAFBE-A550-BDAB-D970-D4DD02ADE08D}"/>
          </ac:spMkLst>
        </pc:spChg>
        <pc:spChg chg="add">
          <ac:chgData name="munh orgil" userId="27f218e8d58ada1e" providerId="LiveId" clId="{07FE0925-F093-4574-8195-3B57E8E9E82F}" dt="2025-06-11T15:54:59.704" v="221"/>
          <ac:spMkLst>
            <pc:docMk/>
            <pc:sldMk cId="660481856" sldId="261"/>
            <ac:spMk id="5" creationId="{2F1A180D-7205-9139-AAD1-16F01474BD62}"/>
          </ac:spMkLst>
        </pc:spChg>
        <pc:spChg chg="add">
          <ac:chgData name="munh orgil" userId="27f218e8d58ada1e" providerId="LiveId" clId="{07FE0925-F093-4574-8195-3B57E8E9E82F}" dt="2025-06-11T15:54:59.704" v="221"/>
          <ac:spMkLst>
            <pc:docMk/>
            <pc:sldMk cId="660481856" sldId="261"/>
            <ac:spMk id="6" creationId="{753E6D8D-B29C-4873-E893-E501D1B73DBB}"/>
          </ac:spMkLst>
        </pc:spChg>
      </pc:sldChg>
      <pc:sldChg chg="modSp new mod">
        <pc:chgData name="munh orgil" userId="27f218e8d58ada1e" providerId="LiveId" clId="{07FE0925-F093-4574-8195-3B57E8E9E82F}" dt="2025-06-11T15:56:06.564" v="236" actId="5793"/>
        <pc:sldMkLst>
          <pc:docMk/>
          <pc:sldMk cId="1724764457" sldId="261"/>
        </pc:sldMkLst>
        <pc:spChg chg="mod">
          <ac:chgData name="munh orgil" userId="27f218e8d58ada1e" providerId="LiveId" clId="{07FE0925-F093-4574-8195-3B57E8E9E82F}" dt="2025-06-11T15:55:54.960" v="233" actId="27636"/>
          <ac:spMkLst>
            <pc:docMk/>
            <pc:sldMk cId="1724764457" sldId="261"/>
            <ac:spMk id="2" creationId="{4C783852-960A-1E10-D078-C7C3E7F53700}"/>
          </ac:spMkLst>
        </pc:spChg>
        <pc:spChg chg="mod">
          <ac:chgData name="munh orgil" userId="27f218e8d58ada1e" providerId="LiveId" clId="{07FE0925-F093-4574-8195-3B57E8E9E82F}" dt="2025-06-11T15:56:06.564" v="236" actId="5793"/>
          <ac:spMkLst>
            <pc:docMk/>
            <pc:sldMk cId="1724764457" sldId="261"/>
            <ac:spMk id="3" creationId="{6D117956-3C41-B547-AB2D-4062128CDD4F}"/>
          </ac:spMkLst>
        </pc:spChg>
      </pc:sldChg>
      <pc:sldChg chg="addSp delSp modSp new mod">
        <pc:chgData name="munh orgil" userId="27f218e8d58ada1e" providerId="LiveId" clId="{07FE0925-F093-4574-8195-3B57E8E9E82F}" dt="2025-06-11T15:57:56.167" v="245" actId="21"/>
        <pc:sldMkLst>
          <pc:docMk/>
          <pc:sldMk cId="2860493994" sldId="262"/>
        </pc:sldMkLst>
        <pc:spChg chg="mod">
          <ac:chgData name="munh orgil" userId="27f218e8d58ada1e" providerId="LiveId" clId="{07FE0925-F093-4574-8195-3B57E8E9E82F}" dt="2025-06-11T15:56:19.947" v="240" actId="27636"/>
          <ac:spMkLst>
            <pc:docMk/>
            <pc:sldMk cId="2860493994" sldId="262"/>
            <ac:spMk id="2" creationId="{922EDC4C-99A6-CA59-C267-FBFB7D6F36A4}"/>
          </ac:spMkLst>
        </pc:spChg>
        <pc:spChg chg="mod">
          <ac:chgData name="munh orgil" userId="27f218e8d58ada1e" providerId="LiveId" clId="{07FE0925-F093-4574-8195-3B57E8E9E82F}" dt="2025-06-11T15:56:25.254" v="243" actId="5793"/>
          <ac:spMkLst>
            <pc:docMk/>
            <pc:sldMk cId="2860493994" sldId="262"/>
            <ac:spMk id="3" creationId="{F2046A72-162A-D10A-4C2D-D06C86932FE2}"/>
          </ac:spMkLst>
        </pc:spChg>
        <pc:graphicFrameChg chg="add del modGraphic">
          <ac:chgData name="munh orgil" userId="27f218e8d58ada1e" providerId="LiveId" clId="{07FE0925-F093-4574-8195-3B57E8E9E82F}" dt="2025-06-11T15:57:56.167" v="245" actId="21"/>
          <ac:graphicFrameMkLst>
            <pc:docMk/>
            <pc:sldMk cId="2860493994" sldId="262"/>
            <ac:graphicFrameMk id="4" creationId="{AFC4BA45-9A41-4A6F-7B5D-E5A9F3508DE0}"/>
          </ac:graphicFrameMkLst>
        </pc:graphicFrameChg>
      </pc:sldChg>
      <pc:sldChg chg="addSp delSp modSp new mod ord chgLayout">
        <pc:chgData name="munh orgil" userId="27f218e8d58ada1e" providerId="LiveId" clId="{07FE0925-F093-4574-8195-3B57E8E9E82F}" dt="2025-06-12T03:23:30.742" v="1826"/>
        <pc:sldMkLst>
          <pc:docMk/>
          <pc:sldMk cId="2907134719" sldId="263"/>
        </pc:sldMkLst>
        <pc:spChg chg="del">
          <ac:chgData name="munh orgil" userId="27f218e8d58ada1e" providerId="LiveId" clId="{07FE0925-F093-4574-8195-3B57E8E9E82F}" dt="2025-06-11T16:06:49.866" v="250" actId="700"/>
          <ac:spMkLst>
            <pc:docMk/>
            <pc:sldMk cId="2907134719" sldId="263"/>
            <ac:spMk id="2" creationId="{A136D52C-3698-93F2-3C96-33B269280771}"/>
          </ac:spMkLst>
        </pc:spChg>
        <pc:spChg chg="del">
          <ac:chgData name="munh orgil" userId="27f218e8d58ada1e" providerId="LiveId" clId="{07FE0925-F093-4574-8195-3B57E8E9E82F}" dt="2025-06-11T16:06:31.158" v="247" actId="1032"/>
          <ac:spMkLst>
            <pc:docMk/>
            <pc:sldMk cId="2907134719" sldId="263"/>
            <ac:spMk id="3" creationId="{7F6352C7-19C9-B385-C0EB-A8A83C3DFE69}"/>
          </ac:spMkLst>
        </pc:spChg>
        <pc:spChg chg="add del mod ord">
          <ac:chgData name="munh orgil" userId="27f218e8d58ada1e" providerId="LiveId" clId="{07FE0925-F093-4574-8195-3B57E8E9E82F}" dt="2025-06-11T16:07:55.828" v="253" actId="21"/>
          <ac:spMkLst>
            <pc:docMk/>
            <pc:sldMk cId="2907134719" sldId="263"/>
            <ac:spMk id="5" creationId="{907BCA1E-0794-E2FD-4F54-12674B56724C}"/>
          </ac:spMkLst>
        </pc:spChg>
        <pc:spChg chg="add del mod">
          <ac:chgData name="munh orgil" userId="27f218e8d58ada1e" providerId="LiveId" clId="{07FE0925-F093-4574-8195-3B57E8E9E82F}" dt="2025-06-11T17:25:18.691" v="1342" actId="1032"/>
          <ac:spMkLst>
            <pc:docMk/>
            <pc:sldMk cId="2907134719" sldId="263"/>
            <ac:spMk id="8" creationId="{D3FC6EE7-962E-24A5-C4A9-E76D6AA8C186}"/>
          </ac:spMkLst>
        </pc:spChg>
        <pc:graphicFrameChg chg="add del mod ord modGraphic">
          <ac:chgData name="munh orgil" userId="27f218e8d58ada1e" providerId="LiveId" clId="{07FE0925-F093-4574-8195-3B57E8E9E82F}" dt="2025-06-11T17:24:16.856" v="1341" actId="21"/>
          <ac:graphicFrameMkLst>
            <pc:docMk/>
            <pc:sldMk cId="2907134719" sldId="263"/>
            <ac:graphicFrameMk id="4" creationId="{50AB9C70-6493-CF36-9AFB-F211C2B32644}"/>
          </ac:graphicFrameMkLst>
        </pc:graphicFrameChg>
        <pc:graphicFrameChg chg="add del mod">
          <ac:chgData name="munh orgil" userId="27f218e8d58ada1e" providerId="LiveId" clId="{07FE0925-F093-4574-8195-3B57E8E9E82F}" dt="2025-06-11T16:12:52.871" v="268" actId="21"/>
          <ac:graphicFrameMkLst>
            <pc:docMk/>
            <pc:sldMk cId="2907134719" sldId="263"/>
            <ac:graphicFrameMk id="6" creationId="{1247C1E3-E002-87DE-AD52-193F551D9F0C}"/>
          </ac:graphicFrameMkLst>
        </pc:graphicFrameChg>
        <pc:graphicFrameChg chg="add mod modGraphic">
          <ac:chgData name="munh orgil" userId="27f218e8d58ada1e" providerId="LiveId" clId="{07FE0925-F093-4574-8195-3B57E8E9E82F}" dt="2025-06-11T17:32:42.385" v="1434" actId="207"/>
          <ac:graphicFrameMkLst>
            <pc:docMk/>
            <pc:sldMk cId="2907134719" sldId="263"/>
            <ac:graphicFrameMk id="9" creationId="{2AC0EA88-87E0-F45F-A405-3E04C25CCA02}"/>
          </ac:graphicFrameMkLst>
        </pc:graphicFrameChg>
      </pc:sldChg>
      <pc:sldChg chg="addSp delSp modSp new mod modClrScheme chgLayout">
        <pc:chgData name="munh orgil" userId="27f218e8d58ada1e" providerId="LiveId" clId="{07FE0925-F093-4574-8195-3B57E8E9E82F}" dt="2025-06-11T17:18:55.360" v="1214" actId="14100"/>
        <pc:sldMkLst>
          <pc:docMk/>
          <pc:sldMk cId="3570293393" sldId="264"/>
        </pc:sldMkLst>
        <pc:spChg chg="mod ord">
          <ac:chgData name="munh orgil" userId="27f218e8d58ada1e" providerId="LiveId" clId="{07FE0925-F093-4574-8195-3B57E8E9E82F}" dt="2025-06-11T17:18:55.360" v="1214" actId="14100"/>
          <ac:spMkLst>
            <pc:docMk/>
            <pc:sldMk cId="3570293393" sldId="264"/>
            <ac:spMk id="2" creationId="{AA37D3DA-FBB6-E3DF-1413-70031D0AEE71}"/>
          </ac:spMkLst>
        </pc:spChg>
        <pc:spChg chg="del mod">
          <ac:chgData name="munh orgil" userId="27f218e8d58ada1e" providerId="LiveId" clId="{07FE0925-F093-4574-8195-3B57E8E9E82F}" dt="2025-06-11T16:27:04.789" v="394" actId="21"/>
          <ac:spMkLst>
            <pc:docMk/>
            <pc:sldMk cId="3570293393" sldId="264"/>
            <ac:spMk id="3" creationId="{62AE961E-8694-20EC-4292-4CFA435DCFEB}"/>
          </ac:spMkLst>
        </pc:spChg>
        <pc:spChg chg="add del mod">
          <ac:chgData name="munh orgil" userId="27f218e8d58ada1e" providerId="LiveId" clId="{07FE0925-F093-4574-8195-3B57E8E9E82F}" dt="2025-06-11T16:27:13.645" v="395" actId="21"/>
          <ac:spMkLst>
            <pc:docMk/>
            <pc:sldMk cId="3570293393" sldId="264"/>
            <ac:spMk id="5" creationId="{779DA9F6-C5B7-2641-F322-AED2B55320BC}"/>
          </ac:spMkLst>
        </pc:spChg>
        <pc:spChg chg="add mod ord">
          <ac:chgData name="munh orgil" userId="27f218e8d58ada1e" providerId="LiveId" clId="{07FE0925-F093-4574-8195-3B57E8E9E82F}" dt="2025-06-11T16:46:47.263" v="714" actId="20577"/>
          <ac:spMkLst>
            <pc:docMk/>
            <pc:sldMk cId="3570293393" sldId="264"/>
            <ac:spMk id="6" creationId="{3806C77B-67B4-D2C9-1E0B-C464193B3FC3}"/>
          </ac:spMkLst>
        </pc:spChg>
        <pc:spChg chg="add mod ord">
          <ac:chgData name="munh orgil" userId="27f218e8d58ada1e" providerId="LiveId" clId="{07FE0925-F093-4574-8195-3B57E8E9E82F}" dt="2025-06-11T16:46:37.326" v="712" actId="20577"/>
          <ac:spMkLst>
            <pc:docMk/>
            <pc:sldMk cId="3570293393" sldId="264"/>
            <ac:spMk id="7" creationId="{17299A94-4A5C-E1B7-00AC-76B804E30D1E}"/>
          </ac:spMkLst>
        </pc:spChg>
      </pc:sldChg>
      <pc:sldChg chg="addSp delSp modSp new mod modClrScheme chgLayout">
        <pc:chgData name="munh orgil" userId="27f218e8d58ada1e" providerId="LiveId" clId="{07FE0925-F093-4574-8195-3B57E8E9E82F}" dt="2025-06-11T16:50:19.209" v="809" actId="20577"/>
        <pc:sldMkLst>
          <pc:docMk/>
          <pc:sldMk cId="2249811316" sldId="265"/>
        </pc:sldMkLst>
        <pc:spChg chg="mod ord">
          <ac:chgData name="munh orgil" userId="27f218e8d58ada1e" providerId="LiveId" clId="{07FE0925-F093-4574-8195-3B57E8E9E82F}" dt="2025-06-11T16:47:23.562" v="717" actId="14100"/>
          <ac:spMkLst>
            <pc:docMk/>
            <pc:sldMk cId="2249811316" sldId="265"/>
            <ac:spMk id="2" creationId="{570A944F-D0BC-A312-1590-A1510AD925F2}"/>
          </ac:spMkLst>
        </pc:spChg>
        <pc:spChg chg="del mod">
          <ac:chgData name="munh orgil" userId="27f218e8d58ada1e" providerId="LiveId" clId="{07FE0925-F093-4574-8195-3B57E8E9E82F}" dt="2025-06-11T16:33:33.756" v="474" actId="21"/>
          <ac:spMkLst>
            <pc:docMk/>
            <pc:sldMk cId="2249811316" sldId="265"/>
            <ac:spMk id="3" creationId="{D79F9AE6-7787-8DCA-3500-954AB9D08DA3}"/>
          </ac:spMkLst>
        </pc:spChg>
        <pc:spChg chg="add mod ord">
          <ac:chgData name="munh orgil" userId="27f218e8d58ada1e" providerId="LiveId" clId="{07FE0925-F093-4574-8195-3B57E8E9E82F}" dt="2025-06-11T16:50:13.092" v="792" actId="20577"/>
          <ac:spMkLst>
            <pc:docMk/>
            <pc:sldMk cId="2249811316" sldId="265"/>
            <ac:spMk id="4" creationId="{35FE2BCD-FD3D-028D-0AD5-878C60DB5DDC}"/>
          </ac:spMkLst>
        </pc:spChg>
        <pc:spChg chg="add mod ord">
          <ac:chgData name="munh orgil" userId="27f218e8d58ada1e" providerId="LiveId" clId="{07FE0925-F093-4574-8195-3B57E8E9E82F}" dt="2025-06-11T16:50:19.209" v="809" actId="20577"/>
          <ac:spMkLst>
            <pc:docMk/>
            <pc:sldMk cId="2249811316" sldId="265"/>
            <ac:spMk id="5" creationId="{148CDD9A-5A97-20D6-7999-117459DD1ECE}"/>
          </ac:spMkLst>
        </pc:spChg>
      </pc:sldChg>
      <pc:sldChg chg="addSp delSp modSp new mod modClrScheme chgLayout">
        <pc:chgData name="munh orgil" userId="27f218e8d58ada1e" providerId="LiveId" clId="{07FE0925-F093-4574-8195-3B57E8E9E82F}" dt="2025-06-11T17:12:07.670" v="1122" actId="20577"/>
        <pc:sldMkLst>
          <pc:docMk/>
          <pc:sldMk cId="2019626347" sldId="266"/>
        </pc:sldMkLst>
        <pc:spChg chg="del mod ord">
          <ac:chgData name="munh orgil" userId="27f218e8d58ada1e" providerId="LiveId" clId="{07FE0925-F093-4574-8195-3B57E8E9E82F}" dt="2025-06-11T16:47:18.569" v="716" actId="700"/>
          <ac:spMkLst>
            <pc:docMk/>
            <pc:sldMk cId="2019626347" sldId="266"/>
            <ac:spMk id="2" creationId="{E36A73B4-6303-00BE-8A82-9F748AA7E8D5}"/>
          </ac:spMkLst>
        </pc:spChg>
        <pc:spChg chg="del mod">
          <ac:chgData name="munh orgil" userId="27f218e8d58ada1e" providerId="LiveId" clId="{07FE0925-F093-4574-8195-3B57E8E9E82F}" dt="2025-06-11T16:47:12.950" v="715" actId="21"/>
          <ac:spMkLst>
            <pc:docMk/>
            <pc:sldMk cId="2019626347" sldId="266"/>
            <ac:spMk id="3" creationId="{71A3A902-24B6-BF7A-9FD0-30F09558C42A}"/>
          </ac:spMkLst>
        </pc:spChg>
        <pc:spChg chg="add mod ord">
          <ac:chgData name="munh orgil" userId="27f218e8d58ada1e" providerId="LiveId" clId="{07FE0925-F093-4574-8195-3B57E8E9E82F}" dt="2025-06-11T17:10:44.834" v="1081" actId="1076"/>
          <ac:spMkLst>
            <pc:docMk/>
            <pc:sldMk cId="2019626347" sldId="266"/>
            <ac:spMk id="4" creationId="{10F5C35B-76F7-C4B9-F8FE-14842A43FB90}"/>
          </ac:spMkLst>
        </pc:spChg>
        <pc:spChg chg="add del mod ord">
          <ac:chgData name="munh orgil" userId="27f218e8d58ada1e" providerId="LiveId" clId="{07FE0925-F093-4574-8195-3B57E8E9E82F}" dt="2025-06-11T17:03:50.259" v="861" actId="21"/>
          <ac:spMkLst>
            <pc:docMk/>
            <pc:sldMk cId="2019626347" sldId="266"/>
            <ac:spMk id="5" creationId="{C69D08AC-E837-0C6F-1186-CF3CC4F69A0B}"/>
          </ac:spMkLst>
        </pc:spChg>
        <pc:spChg chg="add del mod ord">
          <ac:chgData name="munh orgil" userId="27f218e8d58ada1e" providerId="LiveId" clId="{07FE0925-F093-4574-8195-3B57E8E9E82F}" dt="2025-06-11T17:02:14.822" v="839" actId="478"/>
          <ac:spMkLst>
            <pc:docMk/>
            <pc:sldMk cId="2019626347" sldId="266"/>
            <ac:spMk id="6" creationId="{3FECFD40-584B-3FFC-150C-2398FF7C1FCD}"/>
          </ac:spMkLst>
        </pc:spChg>
        <pc:spChg chg="add">
          <ac:chgData name="munh orgil" userId="27f218e8d58ada1e" providerId="LiveId" clId="{07FE0925-F093-4574-8195-3B57E8E9E82F}" dt="2025-06-11T16:47:49.124" v="718"/>
          <ac:spMkLst>
            <pc:docMk/>
            <pc:sldMk cId="2019626347" sldId="266"/>
            <ac:spMk id="7" creationId="{F1648985-6363-65C8-1E20-E8BE5B9C4B06}"/>
          </ac:spMkLst>
        </pc:spChg>
        <pc:spChg chg="add">
          <ac:chgData name="munh orgil" userId="27f218e8d58ada1e" providerId="LiveId" clId="{07FE0925-F093-4574-8195-3B57E8E9E82F}" dt="2025-06-11T16:47:49.124" v="718"/>
          <ac:spMkLst>
            <pc:docMk/>
            <pc:sldMk cId="2019626347" sldId="266"/>
            <ac:spMk id="8" creationId="{F0E9C26B-B2D7-2A6E-2B31-5BF42312D2A9}"/>
          </ac:spMkLst>
        </pc:spChg>
        <pc:spChg chg="add">
          <ac:chgData name="munh orgil" userId="27f218e8d58ada1e" providerId="LiveId" clId="{07FE0925-F093-4574-8195-3B57E8E9E82F}" dt="2025-06-11T17:02:09.060" v="834"/>
          <ac:spMkLst>
            <pc:docMk/>
            <pc:sldMk cId="2019626347" sldId="266"/>
            <ac:spMk id="9" creationId="{AD18D2E6-4AC3-1713-6AA6-9D92C0641A67}"/>
          </ac:spMkLst>
        </pc:spChg>
        <pc:spChg chg="add del">
          <ac:chgData name="munh orgil" userId="27f218e8d58ada1e" providerId="LiveId" clId="{07FE0925-F093-4574-8195-3B57E8E9E82F}" dt="2025-06-11T17:02:14.822" v="839" actId="478"/>
          <ac:spMkLst>
            <pc:docMk/>
            <pc:sldMk cId="2019626347" sldId="266"/>
            <ac:spMk id="10" creationId="{45D1C479-927F-1900-3DE3-7BC1428D2474}"/>
          </ac:spMkLst>
        </pc:spChg>
        <pc:spChg chg="add del mod">
          <ac:chgData name="munh orgil" userId="27f218e8d58ada1e" providerId="LiveId" clId="{07FE0925-F093-4574-8195-3B57E8E9E82F}" dt="2025-06-11T17:03:53.698" v="862" actId="21"/>
          <ac:spMkLst>
            <pc:docMk/>
            <pc:sldMk cId="2019626347" sldId="266"/>
            <ac:spMk id="11" creationId="{D839CD9B-E41D-FDA0-D20D-A04DB334E4C2}"/>
          </ac:spMkLst>
        </pc:spChg>
        <pc:spChg chg="add del mod">
          <ac:chgData name="munh orgil" userId="27f218e8d58ada1e" providerId="LiveId" clId="{07FE0925-F093-4574-8195-3B57E8E9E82F}" dt="2025-06-11T17:03:58.426" v="863" actId="21"/>
          <ac:spMkLst>
            <pc:docMk/>
            <pc:sldMk cId="2019626347" sldId="266"/>
            <ac:spMk id="13" creationId="{34BD25B6-3774-9727-D153-3B48406118BE}"/>
          </ac:spMkLst>
        </pc:spChg>
        <pc:spChg chg="add del mod">
          <ac:chgData name="munh orgil" userId="27f218e8d58ada1e" providerId="LiveId" clId="{07FE0925-F093-4574-8195-3B57E8E9E82F}" dt="2025-06-11T17:04:00.834" v="864" actId="21"/>
          <ac:spMkLst>
            <pc:docMk/>
            <pc:sldMk cId="2019626347" sldId="266"/>
            <ac:spMk id="15" creationId="{BB130091-61F1-4A0B-9461-14F93C731DA9}"/>
          </ac:spMkLst>
        </pc:spChg>
        <pc:spChg chg="add mod ord">
          <ac:chgData name="munh orgil" userId="27f218e8d58ada1e" providerId="LiveId" clId="{07FE0925-F093-4574-8195-3B57E8E9E82F}" dt="2025-06-11T17:10:50.987" v="1082" actId="1076"/>
          <ac:spMkLst>
            <pc:docMk/>
            <pc:sldMk cId="2019626347" sldId="266"/>
            <ac:spMk id="16" creationId="{3537F80B-F745-B670-D1EE-56A94361EEEE}"/>
          </ac:spMkLst>
        </pc:spChg>
        <pc:spChg chg="add mod ord">
          <ac:chgData name="munh orgil" userId="27f218e8d58ada1e" providerId="LiveId" clId="{07FE0925-F093-4574-8195-3B57E8E9E82F}" dt="2025-06-11T17:12:07.670" v="1122" actId="20577"/>
          <ac:spMkLst>
            <pc:docMk/>
            <pc:sldMk cId="2019626347" sldId="266"/>
            <ac:spMk id="17" creationId="{EC1CAC0E-3226-CA94-99E3-C2BDFB7F019E}"/>
          </ac:spMkLst>
        </pc:spChg>
        <pc:spChg chg="add del mod ord">
          <ac:chgData name="munh orgil" userId="27f218e8d58ada1e" providerId="LiveId" clId="{07FE0925-F093-4574-8195-3B57E8E9E82F}" dt="2025-06-11T17:04:26.798" v="868" actId="21"/>
          <ac:spMkLst>
            <pc:docMk/>
            <pc:sldMk cId="2019626347" sldId="266"/>
            <ac:spMk id="18" creationId="{1B376E7D-FDAF-148D-616B-490CE94B7266}"/>
          </ac:spMkLst>
        </pc:spChg>
        <pc:spChg chg="add mod ord">
          <ac:chgData name="munh orgil" userId="27f218e8d58ada1e" providerId="LiveId" clId="{07FE0925-F093-4574-8195-3B57E8E9E82F}" dt="2025-06-11T17:11:13.127" v="1096" actId="20577"/>
          <ac:spMkLst>
            <pc:docMk/>
            <pc:sldMk cId="2019626347" sldId="266"/>
            <ac:spMk id="19" creationId="{7C02E690-DD51-37F6-FA7D-4F6FC3F601EF}"/>
          </ac:spMkLst>
        </pc:spChg>
        <pc:picChg chg="add">
          <ac:chgData name="munh orgil" userId="27f218e8d58ada1e" providerId="LiveId" clId="{07FE0925-F093-4574-8195-3B57E8E9E82F}" dt="2025-06-11T16:47:49.124" v="718"/>
          <ac:picMkLst>
            <pc:docMk/>
            <pc:sldMk cId="2019626347" sldId="266"/>
            <ac:picMk id="1027" creationId="{1ED407CB-6CC5-795B-B482-A41680AA1952}"/>
          </ac:picMkLst>
        </pc:picChg>
      </pc:sldChg>
      <pc:sldChg chg="addSp delSp modSp new mod modClrScheme chgLayout">
        <pc:chgData name="munh orgil" userId="27f218e8d58ada1e" providerId="LiveId" clId="{07FE0925-F093-4574-8195-3B57E8E9E82F}" dt="2025-06-11T17:19:35.789" v="1218" actId="1076"/>
        <pc:sldMkLst>
          <pc:docMk/>
          <pc:sldMk cId="1189579809" sldId="267"/>
        </pc:sldMkLst>
        <pc:spChg chg="del mod ord">
          <ac:chgData name="munh orgil" userId="27f218e8d58ada1e" providerId="LiveId" clId="{07FE0925-F093-4574-8195-3B57E8E9E82F}" dt="2025-06-11T17:12:42.060" v="1126" actId="700"/>
          <ac:spMkLst>
            <pc:docMk/>
            <pc:sldMk cId="1189579809" sldId="267"/>
            <ac:spMk id="2" creationId="{17D2887E-FAB9-943C-2D73-8B07B7FE29C1}"/>
          </ac:spMkLst>
        </pc:spChg>
        <pc:spChg chg="del">
          <ac:chgData name="munh orgil" userId="27f218e8d58ada1e" providerId="LiveId" clId="{07FE0925-F093-4574-8195-3B57E8E9E82F}" dt="2025-06-11T17:12:35.634" v="1125" actId="21"/>
          <ac:spMkLst>
            <pc:docMk/>
            <pc:sldMk cId="1189579809" sldId="267"/>
            <ac:spMk id="3" creationId="{0DA39104-C1E2-3AFE-888A-45093CAB4A84}"/>
          </ac:spMkLst>
        </pc:spChg>
        <pc:spChg chg="add">
          <ac:chgData name="munh orgil" userId="27f218e8d58ada1e" providerId="LiveId" clId="{07FE0925-F093-4574-8195-3B57E8E9E82F}" dt="2025-06-11T16:47:53.964" v="719"/>
          <ac:spMkLst>
            <pc:docMk/>
            <pc:sldMk cId="1189579809" sldId="267"/>
            <ac:spMk id="4" creationId="{A542090B-66DA-8206-E226-18BB5660E8F6}"/>
          </ac:spMkLst>
        </pc:spChg>
        <pc:spChg chg="add">
          <ac:chgData name="munh orgil" userId="27f218e8d58ada1e" providerId="LiveId" clId="{07FE0925-F093-4574-8195-3B57E8E9E82F}" dt="2025-06-11T16:47:53.964" v="719"/>
          <ac:spMkLst>
            <pc:docMk/>
            <pc:sldMk cId="1189579809" sldId="267"/>
            <ac:spMk id="5" creationId="{94BDC474-FA62-33AD-29C8-EC622BA3DC5A}"/>
          </ac:spMkLst>
        </pc:spChg>
        <pc:spChg chg="add del mod ord">
          <ac:chgData name="munh orgil" userId="27f218e8d58ada1e" providerId="LiveId" clId="{07FE0925-F093-4574-8195-3B57E8E9E82F}" dt="2025-06-11T17:14:25.560" v="1129" actId="700"/>
          <ac:spMkLst>
            <pc:docMk/>
            <pc:sldMk cId="1189579809" sldId="267"/>
            <ac:spMk id="6" creationId="{9B113402-AAEC-6F3B-87FC-D5611630B1DA}"/>
          </ac:spMkLst>
        </pc:spChg>
        <pc:spChg chg="add del mod ord">
          <ac:chgData name="munh orgil" userId="27f218e8d58ada1e" providerId="LiveId" clId="{07FE0925-F093-4574-8195-3B57E8E9E82F}" dt="2025-06-11T17:14:12.683" v="1127" actId="21"/>
          <ac:spMkLst>
            <pc:docMk/>
            <pc:sldMk cId="1189579809" sldId="267"/>
            <ac:spMk id="7" creationId="{270B4B40-765F-68F8-BCA6-4DC56791DFBD}"/>
          </ac:spMkLst>
        </pc:spChg>
        <pc:spChg chg="add del mod ord">
          <ac:chgData name="munh orgil" userId="27f218e8d58ada1e" providerId="LiveId" clId="{07FE0925-F093-4574-8195-3B57E8E9E82F}" dt="2025-06-11T17:14:17.709" v="1128" actId="21"/>
          <ac:spMkLst>
            <pc:docMk/>
            <pc:sldMk cId="1189579809" sldId="267"/>
            <ac:spMk id="8" creationId="{44C9C73C-4FA0-F8E1-1537-2D4836AB0368}"/>
          </ac:spMkLst>
        </pc:spChg>
        <pc:spChg chg="add del mod ord">
          <ac:chgData name="munh orgil" userId="27f218e8d58ada1e" providerId="LiveId" clId="{07FE0925-F093-4574-8195-3B57E8E9E82F}" dt="2025-06-11T17:15:04.716" v="1134" actId="700"/>
          <ac:spMkLst>
            <pc:docMk/>
            <pc:sldMk cId="1189579809" sldId="267"/>
            <ac:spMk id="9" creationId="{5035B98B-35F2-C464-CB9D-A722B08919E9}"/>
          </ac:spMkLst>
        </pc:spChg>
        <pc:spChg chg="add del mod ord">
          <ac:chgData name="munh orgil" userId="27f218e8d58ada1e" providerId="LiveId" clId="{07FE0925-F093-4574-8195-3B57E8E9E82F}" dt="2025-06-11T17:14:36.034" v="1130"/>
          <ac:spMkLst>
            <pc:docMk/>
            <pc:sldMk cId="1189579809" sldId="267"/>
            <ac:spMk id="10" creationId="{2991F6CA-326B-B7F5-9824-0EEFED33E2BC}"/>
          </ac:spMkLst>
        </pc:spChg>
        <pc:spChg chg="add del mod">
          <ac:chgData name="munh orgil" userId="27f218e8d58ada1e" providerId="LiveId" clId="{07FE0925-F093-4574-8195-3B57E8E9E82F}" dt="2025-06-11T17:14:59.271" v="1133" actId="21"/>
          <ac:spMkLst>
            <pc:docMk/>
            <pc:sldMk cId="1189579809" sldId="267"/>
            <ac:spMk id="11" creationId="{C8C17252-E9E4-620D-443D-6B92A43EDD61}"/>
          </ac:spMkLst>
        </pc:spChg>
        <pc:spChg chg="add mod ord">
          <ac:chgData name="munh orgil" userId="27f218e8d58ada1e" providerId="LiveId" clId="{07FE0925-F093-4574-8195-3B57E8E9E82F}" dt="2025-06-11T17:19:31.466" v="1217" actId="1076"/>
          <ac:spMkLst>
            <pc:docMk/>
            <pc:sldMk cId="1189579809" sldId="267"/>
            <ac:spMk id="12" creationId="{972A1A37-97ED-0F3B-CFE6-264103B9D392}"/>
          </ac:spMkLst>
        </pc:spChg>
        <pc:spChg chg="add mod ord">
          <ac:chgData name="munh orgil" userId="27f218e8d58ada1e" providerId="LiveId" clId="{07FE0925-F093-4574-8195-3B57E8E9E82F}" dt="2025-06-11T17:19:35.789" v="1218" actId="1076"/>
          <ac:spMkLst>
            <pc:docMk/>
            <pc:sldMk cId="1189579809" sldId="267"/>
            <ac:spMk id="13" creationId="{FFC0D977-DF10-01BF-2986-206AFFD9FD79}"/>
          </ac:spMkLst>
        </pc:spChg>
        <pc:picChg chg="add">
          <ac:chgData name="munh orgil" userId="27f218e8d58ada1e" providerId="LiveId" clId="{07FE0925-F093-4574-8195-3B57E8E9E82F}" dt="2025-06-11T16:47:53.964" v="719"/>
          <ac:picMkLst>
            <pc:docMk/>
            <pc:sldMk cId="1189579809" sldId="267"/>
            <ac:picMk id="2051" creationId="{BF285059-E9D4-375B-53F1-822D2950B82F}"/>
          </ac:picMkLst>
        </pc:picChg>
      </pc:sldChg>
      <pc:sldChg chg="modSp new mod">
        <pc:chgData name="munh orgil" userId="27f218e8d58ada1e" providerId="LiveId" clId="{07FE0925-F093-4574-8195-3B57E8E9E82F}" dt="2025-06-11T17:23:27.996" v="1340" actId="27636"/>
        <pc:sldMkLst>
          <pc:docMk/>
          <pc:sldMk cId="818752326" sldId="268"/>
        </pc:sldMkLst>
        <pc:spChg chg="mod">
          <ac:chgData name="munh orgil" userId="27f218e8d58ada1e" providerId="LiveId" clId="{07FE0925-F093-4574-8195-3B57E8E9E82F}" dt="2025-06-11T17:18:29.386" v="1212" actId="20577"/>
          <ac:spMkLst>
            <pc:docMk/>
            <pc:sldMk cId="818752326" sldId="268"/>
            <ac:spMk id="2" creationId="{EC7F286A-BDDD-F81F-9B9C-F70FD7C884A0}"/>
          </ac:spMkLst>
        </pc:spChg>
        <pc:spChg chg="mod">
          <ac:chgData name="munh orgil" userId="27f218e8d58ada1e" providerId="LiveId" clId="{07FE0925-F093-4574-8195-3B57E8E9E82F}" dt="2025-06-11T17:23:27.996" v="1340" actId="27636"/>
          <ac:spMkLst>
            <pc:docMk/>
            <pc:sldMk cId="818752326" sldId="268"/>
            <ac:spMk id="3" creationId="{AFF3EBCA-701C-7C81-2797-D8FF7C88DAF5}"/>
          </ac:spMkLst>
        </pc:spChg>
      </pc:sldChg>
      <pc:sldChg chg="new del">
        <pc:chgData name="munh orgil" userId="27f218e8d58ada1e" providerId="LiveId" clId="{07FE0925-F093-4574-8195-3B57E8E9E82F}" dt="2025-06-12T03:42:08.517" v="1827" actId="2696"/>
        <pc:sldMkLst>
          <pc:docMk/>
          <pc:sldMk cId="1606943083" sldId="269"/>
        </pc:sldMkLst>
      </pc:sldChg>
      <pc:sldChg chg="addSp delSp modSp new mod">
        <pc:chgData name="munh orgil" userId="27f218e8d58ada1e" providerId="LiveId" clId="{07FE0925-F093-4574-8195-3B57E8E9E82F}" dt="2025-06-12T03:18:16.766" v="1451" actId="1076"/>
        <pc:sldMkLst>
          <pc:docMk/>
          <pc:sldMk cId="3167391706" sldId="270"/>
        </pc:sldMkLst>
        <pc:spChg chg="del">
          <ac:chgData name="munh orgil" userId="27f218e8d58ada1e" providerId="LiveId" clId="{07FE0925-F093-4574-8195-3B57E8E9E82F}" dt="2025-06-12T03:18:01.658" v="1446" actId="21"/>
          <ac:spMkLst>
            <pc:docMk/>
            <pc:sldMk cId="3167391706" sldId="270"/>
            <ac:spMk id="2" creationId="{AF0B4045-7A8C-5057-220D-A9CD2599E909}"/>
          </ac:spMkLst>
        </pc:spChg>
        <pc:spChg chg="del">
          <ac:chgData name="munh orgil" userId="27f218e8d58ada1e" providerId="LiveId" clId="{07FE0925-F093-4574-8195-3B57E8E9E82F}" dt="2025-06-12T03:17:55.884" v="1445"/>
          <ac:spMkLst>
            <pc:docMk/>
            <pc:sldMk cId="3167391706" sldId="270"/>
            <ac:spMk id="3" creationId="{0A4AF937-7AD5-30CD-F39A-2CA8611FE040}"/>
          </ac:spMkLst>
        </pc:spChg>
        <pc:picChg chg="add mod">
          <ac:chgData name="munh orgil" userId="27f218e8d58ada1e" providerId="LiveId" clId="{07FE0925-F093-4574-8195-3B57E8E9E82F}" dt="2025-06-12T03:18:16.766" v="1451" actId="1076"/>
          <ac:picMkLst>
            <pc:docMk/>
            <pc:sldMk cId="3167391706" sldId="270"/>
            <ac:picMk id="1026" creationId="{99F794F9-A44B-EA76-236F-BDDDE32B8EF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0344C9-5646-40AE-9D9E-CF54DC4DE1F1}" type="doc">
      <dgm:prSet loTypeId="urn:microsoft.com/office/officeart/2011/layout/CircleProcess" loCatId="officeonlin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4FBDA3E3-03E1-4485-9485-3712BD31CD32}">
      <dgm:prSet phldrT="[Text]"/>
      <dgm:spPr>
        <a:solidFill>
          <a:schemeClr val="tx1">
            <a:lumMod val="75000"/>
            <a:alpha val="90000"/>
          </a:schemeClr>
        </a:solidFill>
      </dgm:spPr>
      <dgm:t>
        <a:bodyPr/>
        <a:lstStyle/>
        <a:p>
          <a:pPr>
            <a:buNone/>
          </a:pPr>
          <a:r>
            <a:rPr lang="mn-MN" b="0" i="0" dirty="0"/>
            <a:t>Мини төсөл сонгож шинжилгээ, зохиомж эхлүүлэх</a:t>
          </a:r>
          <a:endParaRPr lang="en-GB" dirty="0"/>
        </a:p>
      </dgm:t>
    </dgm:pt>
    <dgm:pt modelId="{24AA1C12-FD63-4503-857C-D2282145B1B6}" type="parTrans" cxnId="{83EDDFC8-7EEF-428E-B773-9D379909D9CF}">
      <dgm:prSet/>
      <dgm:spPr/>
      <dgm:t>
        <a:bodyPr/>
        <a:lstStyle/>
        <a:p>
          <a:endParaRPr lang="en-GB"/>
        </a:p>
      </dgm:t>
    </dgm:pt>
    <dgm:pt modelId="{97653003-1554-4212-89F9-79BD8EAD9A52}" type="sibTrans" cxnId="{83EDDFC8-7EEF-428E-B773-9D379909D9CF}">
      <dgm:prSet/>
      <dgm:spPr/>
      <dgm:t>
        <a:bodyPr/>
        <a:lstStyle/>
        <a:p>
          <a:endParaRPr lang="en-GB"/>
        </a:p>
      </dgm:t>
    </dgm:pt>
    <dgm:pt modelId="{C53BC590-5B1F-4054-B984-AA8881FC62F3}">
      <dgm:prSet phldrT="[Text]"/>
      <dgm:spPr/>
      <dgm:t>
        <a:bodyPr/>
        <a:lstStyle/>
        <a:p>
          <a:r>
            <a:rPr lang="mn-MN" b="0" i="0" dirty="0"/>
            <a:t>1-р өдөр</a:t>
          </a:r>
          <a:endParaRPr lang="en-GB" dirty="0"/>
        </a:p>
      </dgm:t>
    </dgm:pt>
    <dgm:pt modelId="{6DB38F86-5EA2-41D8-BEA0-06F344E886D6}" type="parTrans" cxnId="{DC286158-DF6B-4B24-A8CA-1F7F0276EBFD}">
      <dgm:prSet/>
      <dgm:spPr/>
      <dgm:t>
        <a:bodyPr/>
        <a:lstStyle/>
        <a:p>
          <a:endParaRPr lang="en-GB"/>
        </a:p>
      </dgm:t>
    </dgm:pt>
    <dgm:pt modelId="{F0825365-F404-4BD2-8CBA-10CC8984D921}" type="sibTrans" cxnId="{DC286158-DF6B-4B24-A8CA-1F7F0276EBFD}">
      <dgm:prSet/>
      <dgm:spPr/>
      <dgm:t>
        <a:bodyPr/>
        <a:lstStyle/>
        <a:p>
          <a:endParaRPr lang="en-GB"/>
        </a:p>
      </dgm:t>
    </dgm:pt>
    <dgm:pt modelId="{3BDEFEDC-38DD-4D6D-B21F-39E6D2F2BD05}">
      <dgm:prSet phldrT="[Text]"/>
      <dgm:spPr>
        <a:solidFill>
          <a:schemeClr val="tx1">
            <a:lumMod val="75000"/>
          </a:schemeClr>
        </a:solidFill>
      </dgm:spPr>
      <dgm:t>
        <a:bodyPr/>
        <a:lstStyle/>
        <a:p>
          <a:pPr>
            <a:buNone/>
          </a:pPr>
          <a:r>
            <a:rPr lang="mn-MN" b="0" i="0" dirty="0"/>
            <a:t>Мини төслийн загварчлал ба хөгжүүлэлтийн эхлэл</a:t>
          </a:r>
          <a:endParaRPr lang="en-GB" dirty="0"/>
        </a:p>
      </dgm:t>
    </dgm:pt>
    <dgm:pt modelId="{56944FD9-2A76-4CF0-A6DB-95011DAEE68E}" type="parTrans" cxnId="{236FF17F-1DB8-4FC4-AAD2-712309BE007D}">
      <dgm:prSet/>
      <dgm:spPr/>
      <dgm:t>
        <a:bodyPr/>
        <a:lstStyle/>
        <a:p>
          <a:endParaRPr lang="en-GB"/>
        </a:p>
      </dgm:t>
    </dgm:pt>
    <dgm:pt modelId="{5A37D1D7-0F72-4CC4-855C-21DACE05C704}" type="sibTrans" cxnId="{236FF17F-1DB8-4FC4-AAD2-712309BE007D}">
      <dgm:prSet/>
      <dgm:spPr/>
      <dgm:t>
        <a:bodyPr/>
        <a:lstStyle/>
        <a:p>
          <a:endParaRPr lang="en-GB"/>
        </a:p>
      </dgm:t>
    </dgm:pt>
    <dgm:pt modelId="{9E149755-52FF-4BB9-A349-DB92BAC63CA6}">
      <dgm:prSet phldrT="[Text]"/>
      <dgm:spPr/>
      <dgm:t>
        <a:bodyPr/>
        <a:lstStyle/>
        <a:p>
          <a:r>
            <a:rPr lang="mn-MN" b="0" i="0" dirty="0"/>
            <a:t>2-р өдөр</a:t>
          </a:r>
          <a:endParaRPr lang="en-GB" dirty="0"/>
        </a:p>
      </dgm:t>
    </dgm:pt>
    <dgm:pt modelId="{0D2F869C-0BC8-4D0F-A02F-7B738308410B}" type="parTrans" cxnId="{0F671E2D-F868-4492-81A5-1DFF797E787E}">
      <dgm:prSet/>
      <dgm:spPr/>
      <dgm:t>
        <a:bodyPr/>
        <a:lstStyle/>
        <a:p>
          <a:endParaRPr lang="en-GB"/>
        </a:p>
      </dgm:t>
    </dgm:pt>
    <dgm:pt modelId="{CBD7462A-F97D-4511-BF2E-B199076363EF}" type="sibTrans" cxnId="{0F671E2D-F868-4492-81A5-1DFF797E787E}">
      <dgm:prSet/>
      <dgm:spPr/>
      <dgm:t>
        <a:bodyPr/>
        <a:lstStyle/>
        <a:p>
          <a:endParaRPr lang="en-GB"/>
        </a:p>
      </dgm:t>
    </dgm:pt>
    <dgm:pt modelId="{896BAA3E-20E3-4394-A832-24CF1E1AA283}">
      <dgm:prSet phldrT="[Text]"/>
      <dgm:spPr/>
      <dgm:t>
        <a:bodyPr/>
        <a:lstStyle/>
        <a:p>
          <a:r>
            <a:rPr lang="mn-MN" b="0" i="0"/>
            <a:t>5-р өдөр</a:t>
          </a:r>
          <a:endParaRPr lang="en-GB" dirty="0"/>
        </a:p>
      </dgm:t>
    </dgm:pt>
    <dgm:pt modelId="{CC2C5F8E-6EDE-4424-9D4F-9B005875A4D6}" type="parTrans" cxnId="{7FD09674-F4F9-43CD-85F1-2D3A9912CCF2}">
      <dgm:prSet/>
      <dgm:spPr/>
      <dgm:t>
        <a:bodyPr/>
        <a:lstStyle/>
        <a:p>
          <a:endParaRPr lang="en-GB"/>
        </a:p>
      </dgm:t>
    </dgm:pt>
    <dgm:pt modelId="{2CD77FF8-AE78-47E4-856D-3E31C310C5BD}" type="sibTrans" cxnId="{7FD09674-F4F9-43CD-85F1-2D3A9912CCF2}">
      <dgm:prSet/>
      <dgm:spPr/>
      <dgm:t>
        <a:bodyPr/>
        <a:lstStyle/>
        <a:p>
          <a:endParaRPr lang="en-GB"/>
        </a:p>
      </dgm:t>
    </dgm:pt>
    <dgm:pt modelId="{6275CF08-0BDC-4975-9EBA-69BB581F3A54}">
      <dgm:prSet phldrT="[Text]"/>
      <dgm:spPr>
        <a:solidFill>
          <a:schemeClr val="tx1">
            <a:lumMod val="75000"/>
          </a:schemeClr>
        </a:solidFill>
      </dgm:spPr>
      <dgm:t>
        <a:bodyPr/>
        <a:lstStyle/>
        <a:p>
          <a:pPr>
            <a:buNone/>
          </a:pPr>
          <a:r>
            <a:rPr lang="mn-MN" b="0" i="0" dirty="0"/>
            <a:t>Мини төслийн хөгжүүлэлт - Тест бичих (</a:t>
          </a:r>
          <a:r>
            <a:rPr lang="en-GB" b="0" i="0" dirty="0"/>
            <a:t>TDD)</a:t>
          </a:r>
          <a:endParaRPr lang="en-GB" dirty="0"/>
        </a:p>
      </dgm:t>
    </dgm:pt>
    <dgm:pt modelId="{860658BA-E790-43B0-B498-4C28757D8E3C}" type="parTrans" cxnId="{49FDE0DC-9137-4FB2-B873-146876EE2197}">
      <dgm:prSet/>
      <dgm:spPr/>
      <dgm:t>
        <a:bodyPr/>
        <a:lstStyle/>
        <a:p>
          <a:endParaRPr lang="en-GB"/>
        </a:p>
      </dgm:t>
    </dgm:pt>
    <dgm:pt modelId="{7BAAE22C-B8A6-4DCE-9170-C24D160AFE3B}" type="sibTrans" cxnId="{49FDE0DC-9137-4FB2-B873-146876EE2197}">
      <dgm:prSet/>
      <dgm:spPr/>
      <dgm:t>
        <a:bodyPr/>
        <a:lstStyle/>
        <a:p>
          <a:endParaRPr lang="en-GB"/>
        </a:p>
      </dgm:t>
    </dgm:pt>
    <dgm:pt modelId="{932C013D-1EAA-4567-BEF4-DC8DB3B09796}">
      <dgm:prSet phldrT="[Text]"/>
      <dgm:spPr/>
      <dgm:t>
        <a:bodyPr/>
        <a:lstStyle/>
        <a:p>
          <a:r>
            <a:rPr lang="mn-MN" b="0" i="0" dirty="0"/>
            <a:t>3-р өдөр</a:t>
          </a:r>
          <a:endParaRPr lang="en-GB" dirty="0"/>
        </a:p>
      </dgm:t>
    </dgm:pt>
    <dgm:pt modelId="{4800BF99-CC42-4DE3-A43F-4BD1204FDC21}" type="parTrans" cxnId="{E494589C-C058-48E4-8D7F-22A571D9A2C8}">
      <dgm:prSet/>
      <dgm:spPr/>
      <dgm:t>
        <a:bodyPr/>
        <a:lstStyle/>
        <a:p>
          <a:endParaRPr lang="en-GB"/>
        </a:p>
      </dgm:t>
    </dgm:pt>
    <dgm:pt modelId="{7DAC8D42-5D48-4A7A-8DD7-F3799F818564}" type="sibTrans" cxnId="{E494589C-C058-48E4-8D7F-22A571D9A2C8}">
      <dgm:prSet/>
      <dgm:spPr/>
      <dgm:t>
        <a:bodyPr/>
        <a:lstStyle/>
        <a:p>
          <a:endParaRPr lang="en-GB"/>
        </a:p>
      </dgm:t>
    </dgm:pt>
    <dgm:pt modelId="{1844AA83-3E03-4540-811A-622C8B3E5BF4}">
      <dgm:prSet phldrT="[Text]"/>
      <dgm:spPr>
        <a:solidFill>
          <a:schemeClr val="tx1">
            <a:lumMod val="75000"/>
          </a:schemeClr>
        </a:solidFill>
      </dgm:spPr>
      <dgm:t>
        <a:bodyPr/>
        <a:lstStyle/>
        <a:p>
          <a:pPr>
            <a:buNone/>
          </a:pPr>
          <a:r>
            <a:rPr lang="mn-MN" b="0" i="0" dirty="0"/>
            <a:t>Мини төслийн хөгжүүлэлт - Алдаа зохицуулалт</a:t>
          </a:r>
          <a:endParaRPr lang="en-GB" dirty="0"/>
        </a:p>
      </dgm:t>
    </dgm:pt>
    <dgm:pt modelId="{D040B647-0773-4251-B67C-6661AC24BB57}" type="parTrans" cxnId="{86C2A9DC-83EF-41AD-BC0C-8F8FD494D8BC}">
      <dgm:prSet/>
      <dgm:spPr/>
      <dgm:t>
        <a:bodyPr/>
        <a:lstStyle/>
        <a:p>
          <a:endParaRPr lang="en-GB"/>
        </a:p>
      </dgm:t>
    </dgm:pt>
    <dgm:pt modelId="{D18FEE9A-46A5-47D7-96EB-E397EF751153}" type="sibTrans" cxnId="{86C2A9DC-83EF-41AD-BC0C-8F8FD494D8BC}">
      <dgm:prSet/>
      <dgm:spPr/>
      <dgm:t>
        <a:bodyPr/>
        <a:lstStyle/>
        <a:p>
          <a:endParaRPr lang="en-GB"/>
        </a:p>
      </dgm:t>
    </dgm:pt>
    <dgm:pt modelId="{1817D127-1958-4A9A-AEF5-BF1127A0B852}">
      <dgm:prSet phldrT="[Text]"/>
      <dgm:spPr/>
      <dgm:t>
        <a:bodyPr/>
        <a:lstStyle/>
        <a:p>
          <a:r>
            <a:rPr lang="mn-MN" b="0" i="0" dirty="0"/>
            <a:t>4-р өдөр</a:t>
          </a:r>
          <a:endParaRPr lang="en-GB" dirty="0"/>
        </a:p>
      </dgm:t>
    </dgm:pt>
    <dgm:pt modelId="{645F00D0-6231-4DE9-BDF9-8B5D987C39E6}" type="parTrans" cxnId="{6BD86DDC-2B35-458C-8120-D2843365CE4E}">
      <dgm:prSet/>
      <dgm:spPr/>
      <dgm:t>
        <a:bodyPr/>
        <a:lstStyle/>
        <a:p>
          <a:endParaRPr lang="en-GB"/>
        </a:p>
      </dgm:t>
    </dgm:pt>
    <dgm:pt modelId="{142A406F-7F25-4732-A1B1-8974195B2A38}" type="sibTrans" cxnId="{6BD86DDC-2B35-458C-8120-D2843365CE4E}">
      <dgm:prSet/>
      <dgm:spPr/>
      <dgm:t>
        <a:bodyPr/>
        <a:lstStyle/>
        <a:p>
          <a:endParaRPr lang="en-GB"/>
        </a:p>
      </dgm:t>
    </dgm:pt>
    <dgm:pt modelId="{C4B697B0-5167-4287-B789-9F9390E00C10}">
      <dgm:prSet phldrT="[Text]"/>
      <dgm:spPr>
        <a:solidFill>
          <a:schemeClr val="tx1">
            <a:lumMod val="75000"/>
            <a:alpha val="90000"/>
          </a:schemeClr>
        </a:solidFill>
      </dgm:spPr>
      <dgm:t>
        <a:bodyPr/>
        <a:lstStyle/>
        <a:p>
          <a:pPr>
            <a:buNone/>
          </a:pPr>
          <a:r>
            <a:rPr lang="mn-MN" b="0" i="0" dirty="0"/>
            <a:t>Мини төслийн хөгжүүлэлт - </a:t>
          </a:r>
          <a:r>
            <a:rPr lang="en-GB" b="0" i="0" dirty="0"/>
            <a:t>Log4j v2 </a:t>
          </a:r>
          <a:r>
            <a:rPr lang="mn-MN" b="0" i="0" dirty="0"/>
            <a:t>ашиглан лог хийх</a:t>
          </a:r>
          <a:endParaRPr lang="en-GB" dirty="0"/>
        </a:p>
      </dgm:t>
    </dgm:pt>
    <dgm:pt modelId="{600F4FF3-B30A-4247-953C-E1581C34E6BA}" type="parTrans" cxnId="{A53DC80B-907C-46A8-8153-AF72CAE4ADE3}">
      <dgm:prSet/>
      <dgm:spPr/>
      <dgm:t>
        <a:bodyPr/>
        <a:lstStyle/>
        <a:p>
          <a:endParaRPr lang="en-GB"/>
        </a:p>
      </dgm:t>
    </dgm:pt>
    <dgm:pt modelId="{16CE3AC3-8CA8-4031-AFFB-6431FDB065B0}" type="sibTrans" cxnId="{A53DC80B-907C-46A8-8153-AF72CAE4ADE3}">
      <dgm:prSet/>
      <dgm:spPr/>
      <dgm:t>
        <a:bodyPr/>
        <a:lstStyle/>
        <a:p>
          <a:endParaRPr lang="en-GB"/>
        </a:p>
      </dgm:t>
    </dgm:pt>
    <dgm:pt modelId="{84A1368B-5C3A-4C58-AC16-DD48114F7E6F}" type="pres">
      <dgm:prSet presAssocID="{0B0344C9-5646-40AE-9D9E-CF54DC4DE1F1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64826814-7A27-4B51-8F5E-CE7227755927}" type="pres">
      <dgm:prSet presAssocID="{C4B697B0-5167-4287-B789-9F9390E00C10}" presName="Accent5" presStyleCnt="0"/>
      <dgm:spPr/>
    </dgm:pt>
    <dgm:pt modelId="{54EE62B5-C268-4C02-9601-D379ACDAAC18}" type="pres">
      <dgm:prSet presAssocID="{C4B697B0-5167-4287-B789-9F9390E00C10}" presName="Accent" presStyleLbl="node1" presStyleIdx="0" presStyleCnt="5"/>
      <dgm:spPr>
        <a:solidFill>
          <a:schemeClr val="tx1">
            <a:lumMod val="65000"/>
          </a:schemeClr>
        </a:solidFill>
      </dgm:spPr>
    </dgm:pt>
    <dgm:pt modelId="{EB4639FF-F248-4F3B-A0E1-59358E8E9B59}" type="pres">
      <dgm:prSet presAssocID="{C4B697B0-5167-4287-B789-9F9390E00C10}" presName="ParentBackground5" presStyleCnt="0"/>
      <dgm:spPr/>
    </dgm:pt>
    <dgm:pt modelId="{3F0A2473-C2C2-4636-9F29-EA05D6635ADA}" type="pres">
      <dgm:prSet presAssocID="{C4B697B0-5167-4287-B789-9F9390E00C10}" presName="ParentBackground" presStyleLbl="fgAcc1" presStyleIdx="0" presStyleCnt="5"/>
      <dgm:spPr/>
    </dgm:pt>
    <dgm:pt modelId="{A52E0473-205C-4E91-AC23-DC2DE9F5ABFA}" type="pres">
      <dgm:prSet presAssocID="{C4B697B0-5167-4287-B789-9F9390E00C10}" presName="Child5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1BEEBEEE-D9C3-4C7A-9966-8E55584FE6AD}" type="pres">
      <dgm:prSet presAssocID="{C4B697B0-5167-4287-B789-9F9390E00C10}" presName="Parent5" presStyleLbl="revTx" presStyleIdx="0" presStyleCnt="5">
        <dgm:presLayoutVars>
          <dgm:chMax val="1"/>
          <dgm:chPref val="1"/>
          <dgm:bulletEnabled val="1"/>
        </dgm:presLayoutVars>
      </dgm:prSet>
      <dgm:spPr/>
    </dgm:pt>
    <dgm:pt modelId="{2E316116-D187-494C-9C60-90C83428CB0B}" type="pres">
      <dgm:prSet presAssocID="{1844AA83-3E03-4540-811A-622C8B3E5BF4}" presName="Accent4" presStyleCnt="0"/>
      <dgm:spPr/>
    </dgm:pt>
    <dgm:pt modelId="{8DB75ADC-09AA-4535-A588-F325C8FB4900}" type="pres">
      <dgm:prSet presAssocID="{1844AA83-3E03-4540-811A-622C8B3E5BF4}" presName="Accent" presStyleLbl="node1" presStyleIdx="1" presStyleCnt="5"/>
      <dgm:spPr>
        <a:solidFill>
          <a:schemeClr val="tx1">
            <a:lumMod val="65000"/>
          </a:schemeClr>
        </a:solidFill>
      </dgm:spPr>
    </dgm:pt>
    <dgm:pt modelId="{EEA3A195-8B96-495A-B40F-E4791EEEECA2}" type="pres">
      <dgm:prSet presAssocID="{1844AA83-3E03-4540-811A-622C8B3E5BF4}" presName="ParentBackground4" presStyleCnt="0"/>
      <dgm:spPr/>
    </dgm:pt>
    <dgm:pt modelId="{D19D7445-C585-4FD5-97D7-2E2F5FAD5699}" type="pres">
      <dgm:prSet presAssocID="{1844AA83-3E03-4540-811A-622C8B3E5BF4}" presName="ParentBackground" presStyleLbl="fgAcc1" presStyleIdx="1" presStyleCnt="5"/>
      <dgm:spPr/>
    </dgm:pt>
    <dgm:pt modelId="{BF92F51C-AFC4-4D4F-B7E9-40DE79FAE2C3}" type="pres">
      <dgm:prSet presAssocID="{1844AA83-3E03-4540-811A-622C8B3E5BF4}" presName="Child4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3C541881-BC5C-402B-9949-7070B005AC85}" type="pres">
      <dgm:prSet presAssocID="{1844AA83-3E03-4540-811A-622C8B3E5BF4}" presName="Parent4" presStyleLbl="revTx" presStyleIdx="1" presStyleCnt="5">
        <dgm:presLayoutVars>
          <dgm:chMax val="1"/>
          <dgm:chPref val="1"/>
          <dgm:bulletEnabled val="1"/>
        </dgm:presLayoutVars>
      </dgm:prSet>
      <dgm:spPr/>
    </dgm:pt>
    <dgm:pt modelId="{B98AE9EA-136F-4F4B-9C21-873129BC0121}" type="pres">
      <dgm:prSet presAssocID="{6275CF08-0BDC-4975-9EBA-69BB581F3A54}" presName="Accent3" presStyleCnt="0"/>
      <dgm:spPr/>
    </dgm:pt>
    <dgm:pt modelId="{9D4C5A2B-9843-4E3F-BD84-C72F2E6C4890}" type="pres">
      <dgm:prSet presAssocID="{6275CF08-0BDC-4975-9EBA-69BB581F3A54}" presName="Accent" presStyleLbl="node1" presStyleIdx="2" presStyleCnt="5"/>
      <dgm:spPr>
        <a:solidFill>
          <a:schemeClr val="tx1">
            <a:lumMod val="65000"/>
          </a:schemeClr>
        </a:solidFill>
      </dgm:spPr>
    </dgm:pt>
    <dgm:pt modelId="{6F793093-1D8B-4B16-88B7-E4CE61E79287}" type="pres">
      <dgm:prSet presAssocID="{6275CF08-0BDC-4975-9EBA-69BB581F3A54}" presName="ParentBackground3" presStyleCnt="0"/>
      <dgm:spPr/>
    </dgm:pt>
    <dgm:pt modelId="{ED58E946-C0A2-48D1-879B-B193F9781015}" type="pres">
      <dgm:prSet presAssocID="{6275CF08-0BDC-4975-9EBA-69BB581F3A54}" presName="ParentBackground" presStyleLbl="fgAcc1" presStyleIdx="2" presStyleCnt="5"/>
      <dgm:spPr/>
    </dgm:pt>
    <dgm:pt modelId="{07AFFA64-5111-4313-86ED-437916539C46}" type="pres">
      <dgm:prSet presAssocID="{6275CF08-0BDC-4975-9EBA-69BB581F3A54}" presName="Child3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AFE58B7B-58BC-42D0-AE93-DA7CBC2466F7}" type="pres">
      <dgm:prSet presAssocID="{6275CF08-0BDC-4975-9EBA-69BB581F3A54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</dgm:pt>
    <dgm:pt modelId="{75C4544E-B435-4A49-800F-5531C14246EC}" type="pres">
      <dgm:prSet presAssocID="{3BDEFEDC-38DD-4D6D-B21F-39E6D2F2BD05}" presName="Accent2" presStyleCnt="0"/>
      <dgm:spPr/>
    </dgm:pt>
    <dgm:pt modelId="{83F35253-4E9A-494E-AA7A-5A0970EB0368}" type="pres">
      <dgm:prSet presAssocID="{3BDEFEDC-38DD-4D6D-B21F-39E6D2F2BD05}" presName="Accent" presStyleLbl="node1" presStyleIdx="3" presStyleCnt="5"/>
      <dgm:spPr>
        <a:solidFill>
          <a:schemeClr val="tx1">
            <a:lumMod val="65000"/>
          </a:schemeClr>
        </a:solidFill>
      </dgm:spPr>
    </dgm:pt>
    <dgm:pt modelId="{11E07111-1882-4BF7-B62A-2259140158FB}" type="pres">
      <dgm:prSet presAssocID="{3BDEFEDC-38DD-4D6D-B21F-39E6D2F2BD05}" presName="ParentBackground2" presStyleCnt="0"/>
      <dgm:spPr/>
    </dgm:pt>
    <dgm:pt modelId="{61945621-2CCC-45AC-9827-35560D08E3DE}" type="pres">
      <dgm:prSet presAssocID="{3BDEFEDC-38DD-4D6D-B21F-39E6D2F2BD05}" presName="ParentBackground" presStyleLbl="fgAcc1" presStyleIdx="3" presStyleCnt="5"/>
      <dgm:spPr/>
    </dgm:pt>
    <dgm:pt modelId="{9F802876-177F-4338-87D5-615E6E71A234}" type="pres">
      <dgm:prSet presAssocID="{3BDEFEDC-38DD-4D6D-B21F-39E6D2F2BD05}" presName="Child2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0BA17AB9-056A-48C3-9E17-79876CF807F3}" type="pres">
      <dgm:prSet presAssocID="{3BDEFEDC-38DD-4D6D-B21F-39E6D2F2BD05}" presName="Parent2" presStyleLbl="revTx" presStyleIdx="3" presStyleCnt="5">
        <dgm:presLayoutVars>
          <dgm:chMax val="1"/>
          <dgm:chPref val="1"/>
          <dgm:bulletEnabled val="1"/>
        </dgm:presLayoutVars>
      </dgm:prSet>
      <dgm:spPr/>
    </dgm:pt>
    <dgm:pt modelId="{FE82947A-4BED-4C4A-A4A6-143E0AF967CF}" type="pres">
      <dgm:prSet presAssocID="{4FBDA3E3-03E1-4485-9485-3712BD31CD32}" presName="Accent1" presStyleCnt="0"/>
      <dgm:spPr/>
    </dgm:pt>
    <dgm:pt modelId="{76AE608C-BCC7-49B4-B4A5-B1FDC62E1A82}" type="pres">
      <dgm:prSet presAssocID="{4FBDA3E3-03E1-4485-9485-3712BD31CD32}" presName="Accent" presStyleLbl="node1" presStyleIdx="4" presStyleCnt="5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</dgm:pt>
    <dgm:pt modelId="{8FB973FB-6C0B-4247-A33B-DBF3838891AB}" type="pres">
      <dgm:prSet presAssocID="{4FBDA3E3-03E1-4485-9485-3712BD31CD32}" presName="ParentBackground1" presStyleCnt="0"/>
      <dgm:spPr/>
    </dgm:pt>
    <dgm:pt modelId="{6131B78C-A4A7-44EC-B6F6-63D09852BCEA}" type="pres">
      <dgm:prSet presAssocID="{4FBDA3E3-03E1-4485-9485-3712BD31CD32}" presName="ParentBackground" presStyleLbl="fgAcc1" presStyleIdx="4" presStyleCnt="5"/>
      <dgm:spPr/>
    </dgm:pt>
    <dgm:pt modelId="{0DCA15EF-BEC6-40B8-A696-B7B7B8A96F2C}" type="pres">
      <dgm:prSet presAssocID="{4FBDA3E3-03E1-4485-9485-3712BD31CD32}" presName="Child1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59E983DC-6235-4A97-ACE9-7579E63B142D}" type="pres">
      <dgm:prSet presAssocID="{4FBDA3E3-03E1-4485-9485-3712BD31CD32}" presName="Parent1" presStyleLbl="revTx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AD52C20A-3B74-405E-A191-136E2EA45570}" type="presOf" srcId="{C53BC590-5B1F-4054-B984-AA8881FC62F3}" destId="{0DCA15EF-BEC6-40B8-A696-B7B7B8A96F2C}" srcOrd="0" destOrd="0" presId="urn:microsoft.com/office/officeart/2011/layout/CircleProcess"/>
    <dgm:cxn modelId="{06DF180B-4055-426C-AC07-23FA2E5CAD8F}" type="presOf" srcId="{1844AA83-3E03-4540-811A-622C8B3E5BF4}" destId="{3C541881-BC5C-402B-9949-7070B005AC85}" srcOrd="1" destOrd="0" presId="urn:microsoft.com/office/officeart/2011/layout/CircleProcess"/>
    <dgm:cxn modelId="{A53DC80B-907C-46A8-8153-AF72CAE4ADE3}" srcId="{0B0344C9-5646-40AE-9D9E-CF54DC4DE1F1}" destId="{C4B697B0-5167-4287-B789-9F9390E00C10}" srcOrd="4" destOrd="0" parTransId="{600F4FF3-B30A-4247-953C-E1581C34E6BA}" sibTransId="{16CE3AC3-8CA8-4031-AFFB-6431FDB065B0}"/>
    <dgm:cxn modelId="{88D7310C-D659-467B-BE2B-323ECA39ADA8}" type="presOf" srcId="{3BDEFEDC-38DD-4D6D-B21F-39E6D2F2BD05}" destId="{61945621-2CCC-45AC-9827-35560D08E3DE}" srcOrd="0" destOrd="0" presId="urn:microsoft.com/office/officeart/2011/layout/CircleProcess"/>
    <dgm:cxn modelId="{38EE682B-669A-46D4-9631-6016CE26FF9F}" type="presOf" srcId="{1817D127-1958-4A9A-AEF5-BF1127A0B852}" destId="{BF92F51C-AFC4-4D4F-B7E9-40DE79FAE2C3}" srcOrd="0" destOrd="0" presId="urn:microsoft.com/office/officeart/2011/layout/CircleProcess"/>
    <dgm:cxn modelId="{0F671E2D-F868-4492-81A5-1DFF797E787E}" srcId="{3BDEFEDC-38DD-4D6D-B21F-39E6D2F2BD05}" destId="{9E149755-52FF-4BB9-A349-DB92BAC63CA6}" srcOrd="0" destOrd="0" parTransId="{0D2F869C-0BC8-4D0F-A02F-7B738308410B}" sibTransId="{CBD7462A-F97D-4511-BF2E-B199076363EF}"/>
    <dgm:cxn modelId="{CE419A30-430A-40FA-A2D8-5EE0228B2D7A}" type="presOf" srcId="{6275CF08-0BDC-4975-9EBA-69BB581F3A54}" destId="{AFE58B7B-58BC-42D0-AE93-DA7CBC2466F7}" srcOrd="1" destOrd="0" presId="urn:microsoft.com/office/officeart/2011/layout/CircleProcess"/>
    <dgm:cxn modelId="{C8683E3C-A294-45F7-9863-50E41D96CCBD}" type="presOf" srcId="{1844AA83-3E03-4540-811A-622C8B3E5BF4}" destId="{D19D7445-C585-4FD5-97D7-2E2F5FAD5699}" srcOrd="0" destOrd="0" presId="urn:microsoft.com/office/officeart/2011/layout/CircleProcess"/>
    <dgm:cxn modelId="{CE678052-EDEB-4FF8-8AF0-6D2B0AD8A1EC}" type="presOf" srcId="{C4B697B0-5167-4287-B789-9F9390E00C10}" destId="{1BEEBEEE-D9C3-4C7A-9966-8E55584FE6AD}" srcOrd="1" destOrd="0" presId="urn:microsoft.com/office/officeart/2011/layout/CircleProcess"/>
    <dgm:cxn modelId="{7FD09674-F4F9-43CD-85F1-2D3A9912CCF2}" srcId="{C4B697B0-5167-4287-B789-9F9390E00C10}" destId="{896BAA3E-20E3-4394-A832-24CF1E1AA283}" srcOrd="0" destOrd="0" parTransId="{CC2C5F8E-6EDE-4424-9D4F-9B005875A4D6}" sibTransId="{2CD77FF8-AE78-47E4-856D-3E31C310C5BD}"/>
    <dgm:cxn modelId="{DC286158-DF6B-4B24-A8CA-1F7F0276EBFD}" srcId="{4FBDA3E3-03E1-4485-9485-3712BD31CD32}" destId="{C53BC590-5B1F-4054-B984-AA8881FC62F3}" srcOrd="0" destOrd="0" parTransId="{6DB38F86-5EA2-41D8-BEA0-06F344E886D6}" sibTransId="{F0825365-F404-4BD2-8CBA-10CC8984D921}"/>
    <dgm:cxn modelId="{236FF17F-1DB8-4FC4-AAD2-712309BE007D}" srcId="{0B0344C9-5646-40AE-9D9E-CF54DC4DE1F1}" destId="{3BDEFEDC-38DD-4D6D-B21F-39E6D2F2BD05}" srcOrd="1" destOrd="0" parTransId="{56944FD9-2A76-4CF0-A6DB-95011DAEE68E}" sibTransId="{5A37D1D7-0F72-4CC4-855C-21DACE05C704}"/>
    <dgm:cxn modelId="{E7EF9C81-D45A-4E3F-B461-8AD6624E9710}" type="presOf" srcId="{6275CF08-0BDC-4975-9EBA-69BB581F3A54}" destId="{ED58E946-C0A2-48D1-879B-B193F9781015}" srcOrd="0" destOrd="0" presId="urn:microsoft.com/office/officeart/2011/layout/CircleProcess"/>
    <dgm:cxn modelId="{2FE65F8C-100A-4A69-A42B-0D135D97F87D}" type="presOf" srcId="{896BAA3E-20E3-4394-A832-24CF1E1AA283}" destId="{A52E0473-205C-4E91-AC23-DC2DE9F5ABFA}" srcOrd="0" destOrd="0" presId="urn:microsoft.com/office/officeart/2011/layout/CircleProcess"/>
    <dgm:cxn modelId="{2192B393-2EF1-440A-BC60-F4A4C5C728AD}" type="presOf" srcId="{4FBDA3E3-03E1-4485-9485-3712BD31CD32}" destId="{6131B78C-A4A7-44EC-B6F6-63D09852BCEA}" srcOrd="0" destOrd="0" presId="urn:microsoft.com/office/officeart/2011/layout/CircleProcess"/>
    <dgm:cxn modelId="{E494589C-C058-48E4-8D7F-22A571D9A2C8}" srcId="{6275CF08-0BDC-4975-9EBA-69BB581F3A54}" destId="{932C013D-1EAA-4567-BEF4-DC8DB3B09796}" srcOrd="0" destOrd="0" parTransId="{4800BF99-CC42-4DE3-A43F-4BD1204FDC21}" sibTransId="{7DAC8D42-5D48-4A7A-8DD7-F3799F818564}"/>
    <dgm:cxn modelId="{E5A4E7B2-ABBC-4D85-8AEE-8AAE3985CCE1}" type="presOf" srcId="{9E149755-52FF-4BB9-A349-DB92BAC63CA6}" destId="{9F802876-177F-4338-87D5-615E6E71A234}" srcOrd="0" destOrd="0" presId="urn:microsoft.com/office/officeart/2011/layout/CircleProcess"/>
    <dgm:cxn modelId="{5376DDBA-7E77-4F52-99C3-B1081FEAFCC8}" type="presOf" srcId="{C4B697B0-5167-4287-B789-9F9390E00C10}" destId="{3F0A2473-C2C2-4636-9F29-EA05D6635ADA}" srcOrd="0" destOrd="0" presId="urn:microsoft.com/office/officeart/2011/layout/CircleProcess"/>
    <dgm:cxn modelId="{E183F8C3-FA3A-4FA1-93DB-4825D117B06F}" type="presOf" srcId="{4FBDA3E3-03E1-4485-9485-3712BD31CD32}" destId="{59E983DC-6235-4A97-ACE9-7579E63B142D}" srcOrd="1" destOrd="0" presId="urn:microsoft.com/office/officeart/2011/layout/CircleProcess"/>
    <dgm:cxn modelId="{83EDDFC8-7EEF-428E-B773-9D379909D9CF}" srcId="{0B0344C9-5646-40AE-9D9E-CF54DC4DE1F1}" destId="{4FBDA3E3-03E1-4485-9485-3712BD31CD32}" srcOrd="0" destOrd="0" parTransId="{24AA1C12-FD63-4503-857C-D2282145B1B6}" sibTransId="{97653003-1554-4212-89F9-79BD8EAD9A52}"/>
    <dgm:cxn modelId="{4A735DD5-FA8F-483F-99FB-5535893CA442}" type="presOf" srcId="{0B0344C9-5646-40AE-9D9E-CF54DC4DE1F1}" destId="{84A1368B-5C3A-4C58-AC16-DD48114F7E6F}" srcOrd="0" destOrd="0" presId="urn:microsoft.com/office/officeart/2011/layout/CircleProcess"/>
    <dgm:cxn modelId="{D165ADD6-CD7F-4337-A45D-B3AE1F6FD9B8}" type="presOf" srcId="{932C013D-1EAA-4567-BEF4-DC8DB3B09796}" destId="{07AFFA64-5111-4313-86ED-437916539C46}" srcOrd="0" destOrd="0" presId="urn:microsoft.com/office/officeart/2011/layout/CircleProcess"/>
    <dgm:cxn modelId="{6BD86DDC-2B35-458C-8120-D2843365CE4E}" srcId="{1844AA83-3E03-4540-811A-622C8B3E5BF4}" destId="{1817D127-1958-4A9A-AEF5-BF1127A0B852}" srcOrd="0" destOrd="0" parTransId="{645F00D0-6231-4DE9-BDF9-8B5D987C39E6}" sibTransId="{142A406F-7F25-4732-A1B1-8974195B2A38}"/>
    <dgm:cxn modelId="{86C2A9DC-83EF-41AD-BC0C-8F8FD494D8BC}" srcId="{0B0344C9-5646-40AE-9D9E-CF54DC4DE1F1}" destId="{1844AA83-3E03-4540-811A-622C8B3E5BF4}" srcOrd="3" destOrd="0" parTransId="{D040B647-0773-4251-B67C-6661AC24BB57}" sibTransId="{D18FEE9A-46A5-47D7-96EB-E397EF751153}"/>
    <dgm:cxn modelId="{49FDE0DC-9137-4FB2-B873-146876EE2197}" srcId="{0B0344C9-5646-40AE-9D9E-CF54DC4DE1F1}" destId="{6275CF08-0BDC-4975-9EBA-69BB581F3A54}" srcOrd="2" destOrd="0" parTransId="{860658BA-E790-43B0-B498-4C28757D8E3C}" sibTransId="{7BAAE22C-B8A6-4DCE-9170-C24D160AFE3B}"/>
    <dgm:cxn modelId="{E66751EF-B9A7-4FC0-A58F-4B79FA673D70}" type="presOf" srcId="{3BDEFEDC-38DD-4D6D-B21F-39E6D2F2BD05}" destId="{0BA17AB9-056A-48C3-9E17-79876CF807F3}" srcOrd="1" destOrd="0" presId="urn:microsoft.com/office/officeart/2011/layout/CircleProcess"/>
    <dgm:cxn modelId="{25E3EBE8-8FCB-4A53-9406-18A53A54A743}" type="presParOf" srcId="{84A1368B-5C3A-4C58-AC16-DD48114F7E6F}" destId="{64826814-7A27-4B51-8F5E-CE7227755927}" srcOrd="0" destOrd="0" presId="urn:microsoft.com/office/officeart/2011/layout/CircleProcess"/>
    <dgm:cxn modelId="{E212213B-2A98-4AAA-8E0E-A0DBABE0F6A1}" type="presParOf" srcId="{64826814-7A27-4B51-8F5E-CE7227755927}" destId="{54EE62B5-C268-4C02-9601-D379ACDAAC18}" srcOrd="0" destOrd="0" presId="urn:microsoft.com/office/officeart/2011/layout/CircleProcess"/>
    <dgm:cxn modelId="{BBF71EEE-0F0E-4DED-968A-2C69EC7F1F53}" type="presParOf" srcId="{84A1368B-5C3A-4C58-AC16-DD48114F7E6F}" destId="{EB4639FF-F248-4F3B-A0E1-59358E8E9B59}" srcOrd="1" destOrd="0" presId="urn:microsoft.com/office/officeart/2011/layout/CircleProcess"/>
    <dgm:cxn modelId="{C7FE34B7-A210-4C09-89B9-160FECE3FC80}" type="presParOf" srcId="{EB4639FF-F248-4F3B-A0E1-59358E8E9B59}" destId="{3F0A2473-C2C2-4636-9F29-EA05D6635ADA}" srcOrd="0" destOrd="0" presId="urn:microsoft.com/office/officeart/2011/layout/CircleProcess"/>
    <dgm:cxn modelId="{6CFC2074-70FA-4C86-8FFB-0A8BE1B8B5D7}" type="presParOf" srcId="{84A1368B-5C3A-4C58-AC16-DD48114F7E6F}" destId="{A52E0473-205C-4E91-AC23-DC2DE9F5ABFA}" srcOrd="2" destOrd="0" presId="urn:microsoft.com/office/officeart/2011/layout/CircleProcess"/>
    <dgm:cxn modelId="{2B4308D4-A617-4386-993D-2C8D715FAB8B}" type="presParOf" srcId="{84A1368B-5C3A-4C58-AC16-DD48114F7E6F}" destId="{1BEEBEEE-D9C3-4C7A-9966-8E55584FE6AD}" srcOrd="3" destOrd="0" presId="urn:microsoft.com/office/officeart/2011/layout/CircleProcess"/>
    <dgm:cxn modelId="{B126F996-3313-428D-B1E2-5DDBAF036568}" type="presParOf" srcId="{84A1368B-5C3A-4C58-AC16-DD48114F7E6F}" destId="{2E316116-D187-494C-9C60-90C83428CB0B}" srcOrd="4" destOrd="0" presId="urn:microsoft.com/office/officeart/2011/layout/CircleProcess"/>
    <dgm:cxn modelId="{FD483715-58D3-4202-ABA1-9B8E9C208C60}" type="presParOf" srcId="{2E316116-D187-494C-9C60-90C83428CB0B}" destId="{8DB75ADC-09AA-4535-A588-F325C8FB4900}" srcOrd="0" destOrd="0" presId="urn:microsoft.com/office/officeart/2011/layout/CircleProcess"/>
    <dgm:cxn modelId="{209C537A-54D0-407D-BD6B-824E519A1B33}" type="presParOf" srcId="{84A1368B-5C3A-4C58-AC16-DD48114F7E6F}" destId="{EEA3A195-8B96-495A-B40F-E4791EEEECA2}" srcOrd="5" destOrd="0" presId="urn:microsoft.com/office/officeart/2011/layout/CircleProcess"/>
    <dgm:cxn modelId="{F3484091-11FE-420D-B87B-D46C62CE8109}" type="presParOf" srcId="{EEA3A195-8B96-495A-B40F-E4791EEEECA2}" destId="{D19D7445-C585-4FD5-97D7-2E2F5FAD5699}" srcOrd="0" destOrd="0" presId="urn:microsoft.com/office/officeart/2011/layout/CircleProcess"/>
    <dgm:cxn modelId="{673895D1-D058-4D44-896F-1BB9EC2870D4}" type="presParOf" srcId="{84A1368B-5C3A-4C58-AC16-DD48114F7E6F}" destId="{BF92F51C-AFC4-4D4F-B7E9-40DE79FAE2C3}" srcOrd="6" destOrd="0" presId="urn:microsoft.com/office/officeart/2011/layout/CircleProcess"/>
    <dgm:cxn modelId="{F7DA2A7A-37C2-4B6A-ADB9-078A3CAA8136}" type="presParOf" srcId="{84A1368B-5C3A-4C58-AC16-DD48114F7E6F}" destId="{3C541881-BC5C-402B-9949-7070B005AC85}" srcOrd="7" destOrd="0" presId="urn:microsoft.com/office/officeart/2011/layout/CircleProcess"/>
    <dgm:cxn modelId="{88FE252C-C0D1-4D27-9703-CB980F685DD2}" type="presParOf" srcId="{84A1368B-5C3A-4C58-AC16-DD48114F7E6F}" destId="{B98AE9EA-136F-4F4B-9C21-873129BC0121}" srcOrd="8" destOrd="0" presId="urn:microsoft.com/office/officeart/2011/layout/CircleProcess"/>
    <dgm:cxn modelId="{22E14DEC-1C29-421B-BCCF-A374C32944EE}" type="presParOf" srcId="{B98AE9EA-136F-4F4B-9C21-873129BC0121}" destId="{9D4C5A2B-9843-4E3F-BD84-C72F2E6C4890}" srcOrd="0" destOrd="0" presId="urn:microsoft.com/office/officeart/2011/layout/CircleProcess"/>
    <dgm:cxn modelId="{921F2534-3034-43A8-A0DD-70D3262140AC}" type="presParOf" srcId="{84A1368B-5C3A-4C58-AC16-DD48114F7E6F}" destId="{6F793093-1D8B-4B16-88B7-E4CE61E79287}" srcOrd="9" destOrd="0" presId="urn:microsoft.com/office/officeart/2011/layout/CircleProcess"/>
    <dgm:cxn modelId="{43D0FC64-B99A-4908-838F-62EDCFD25009}" type="presParOf" srcId="{6F793093-1D8B-4B16-88B7-E4CE61E79287}" destId="{ED58E946-C0A2-48D1-879B-B193F9781015}" srcOrd="0" destOrd="0" presId="urn:microsoft.com/office/officeart/2011/layout/CircleProcess"/>
    <dgm:cxn modelId="{F1F39F85-3528-4C9B-AC9C-59137262F06E}" type="presParOf" srcId="{84A1368B-5C3A-4C58-AC16-DD48114F7E6F}" destId="{07AFFA64-5111-4313-86ED-437916539C46}" srcOrd="10" destOrd="0" presId="urn:microsoft.com/office/officeart/2011/layout/CircleProcess"/>
    <dgm:cxn modelId="{8FEA9FBE-AA2A-4DB1-8248-2AE040542B3D}" type="presParOf" srcId="{84A1368B-5C3A-4C58-AC16-DD48114F7E6F}" destId="{AFE58B7B-58BC-42D0-AE93-DA7CBC2466F7}" srcOrd="11" destOrd="0" presId="urn:microsoft.com/office/officeart/2011/layout/CircleProcess"/>
    <dgm:cxn modelId="{3935DAE4-B817-407A-9681-98622C863232}" type="presParOf" srcId="{84A1368B-5C3A-4C58-AC16-DD48114F7E6F}" destId="{75C4544E-B435-4A49-800F-5531C14246EC}" srcOrd="12" destOrd="0" presId="urn:microsoft.com/office/officeart/2011/layout/CircleProcess"/>
    <dgm:cxn modelId="{CAF1BEF0-B140-42C0-B358-3DE7F12EFB74}" type="presParOf" srcId="{75C4544E-B435-4A49-800F-5531C14246EC}" destId="{83F35253-4E9A-494E-AA7A-5A0970EB0368}" srcOrd="0" destOrd="0" presId="urn:microsoft.com/office/officeart/2011/layout/CircleProcess"/>
    <dgm:cxn modelId="{88D303EC-B08F-467C-AA8B-810D0C20A3A1}" type="presParOf" srcId="{84A1368B-5C3A-4C58-AC16-DD48114F7E6F}" destId="{11E07111-1882-4BF7-B62A-2259140158FB}" srcOrd="13" destOrd="0" presId="urn:microsoft.com/office/officeart/2011/layout/CircleProcess"/>
    <dgm:cxn modelId="{35661414-E0B6-4E59-A2A4-9BD73B0294EF}" type="presParOf" srcId="{11E07111-1882-4BF7-B62A-2259140158FB}" destId="{61945621-2CCC-45AC-9827-35560D08E3DE}" srcOrd="0" destOrd="0" presId="urn:microsoft.com/office/officeart/2011/layout/CircleProcess"/>
    <dgm:cxn modelId="{3CE1D60E-7DAF-4144-8DB7-8700FD15E908}" type="presParOf" srcId="{84A1368B-5C3A-4C58-AC16-DD48114F7E6F}" destId="{9F802876-177F-4338-87D5-615E6E71A234}" srcOrd="14" destOrd="0" presId="urn:microsoft.com/office/officeart/2011/layout/CircleProcess"/>
    <dgm:cxn modelId="{8D15E18E-412F-405D-871D-19ACE044A242}" type="presParOf" srcId="{84A1368B-5C3A-4C58-AC16-DD48114F7E6F}" destId="{0BA17AB9-056A-48C3-9E17-79876CF807F3}" srcOrd="15" destOrd="0" presId="urn:microsoft.com/office/officeart/2011/layout/CircleProcess"/>
    <dgm:cxn modelId="{C87C52A7-8475-4EC6-844C-279919809761}" type="presParOf" srcId="{84A1368B-5C3A-4C58-AC16-DD48114F7E6F}" destId="{FE82947A-4BED-4C4A-A4A6-143E0AF967CF}" srcOrd="16" destOrd="0" presId="urn:microsoft.com/office/officeart/2011/layout/CircleProcess"/>
    <dgm:cxn modelId="{224AD299-980C-47E8-AFC8-76066F9C1660}" type="presParOf" srcId="{FE82947A-4BED-4C4A-A4A6-143E0AF967CF}" destId="{76AE608C-BCC7-49B4-B4A5-B1FDC62E1A82}" srcOrd="0" destOrd="0" presId="urn:microsoft.com/office/officeart/2011/layout/CircleProcess"/>
    <dgm:cxn modelId="{63071E99-A0FC-4B74-81E1-A3204745C20A}" type="presParOf" srcId="{84A1368B-5C3A-4C58-AC16-DD48114F7E6F}" destId="{8FB973FB-6C0B-4247-A33B-DBF3838891AB}" srcOrd="17" destOrd="0" presId="urn:microsoft.com/office/officeart/2011/layout/CircleProcess"/>
    <dgm:cxn modelId="{0FE71F42-CF23-4071-A1E8-0A7147EC43C2}" type="presParOf" srcId="{8FB973FB-6C0B-4247-A33B-DBF3838891AB}" destId="{6131B78C-A4A7-44EC-B6F6-63D09852BCEA}" srcOrd="0" destOrd="0" presId="urn:microsoft.com/office/officeart/2011/layout/CircleProcess"/>
    <dgm:cxn modelId="{63BCD7E9-935F-4FA0-9E71-E4B392362A09}" type="presParOf" srcId="{84A1368B-5C3A-4C58-AC16-DD48114F7E6F}" destId="{0DCA15EF-BEC6-40B8-A696-B7B7B8A96F2C}" srcOrd="18" destOrd="0" presId="urn:microsoft.com/office/officeart/2011/layout/CircleProcess"/>
    <dgm:cxn modelId="{3A2B7541-5328-4952-96CE-80713D7918CC}" type="presParOf" srcId="{84A1368B-5C3A-4C58-AC16-DD48114F7E6F}" destId="{59E983DC-6235-4A97-ACE9-7579E63B142D}" srcOrd="19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E62B5-C268-4C02-9601-D379ACDAAC18}">
      <dsp:nvSpPr>
        <dsp:cNvPr id="0" name=""/>
        <dsp:cNvSpPr/>
      </dsp:nvSpPr>
      <dsp:spPr>
        <a:xfrm>
          <a:off x="8346892" y="739652"/>
          <a:ext cx="1897589" cy="1897899"/>
        </a:xfrm>
        <a:prstGeom prst="ellipse">
          <a:avLst/>
        </a:prstGeom>
        <a:solidFill>
          <a:schemeClr val="tx1">
            <a:lumMod val="6500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A2473-C2C2-4636-9F29-EA05D6635ADA}">
      <dsp:nvSpPr>
        <dsp:cNvPr id="0" name=""/>
        <dsp:cNvSpPr/>
      </dsp:nvSpPr>
      <dsp:spPr>
        <a:xfrm>
          <a:off x="8409505" y="802927"/>
          <a:ext cx="1771352" cy="1771351"/>
        </a:xfrm>
        <a:prstGeom prst="ellipse">
          <a:avLst/>
        </a:prstGeom>
        <a:solidFill>
          <a:schemeClr val="tx1">
            <a:lumMod val="75000"/>
            <a:alpha val="90000"/>
          </a:schemeClr>
        </a:solidFill>
        <a:ln w="1587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n-MN" sz="1300" b="0" i="0" kern="1200" dirty="0"/>
            <a:t>Мини төслийн хөгжүүлэлт - </a:t>
          </a:r>
          <a:r>
            <a:rPr lang="en-GB" sz="1300" b="0" i="0" kern="1200" dirty="0"/>
            <a:t>Log4j v2 </a:t>
          </a:r>
          <a:r>
            <a:rPr lang="mn-MN" sz="1300" b="0" i="0" kern="1200" dirty="0"/>
            <a:t>ашиглан лог хийх</a:t>
          </a:r>
          <a:endParaRPr lang="en-GB" sz="1300" kern="1200" dirty="0"/>
        </a:p>
      </dsp:txBody>
      <dsp:txXfrm>
        <a:off x="8662988" y="1056024"/>
        <a:ext cx="1265396" cy="1265155"/>
      </dsp:txXfrm>
    </dsp:sp>
    <dsp:sp modelId="{A52E0473-205C-4E91-AC23-DC2DE9F5ABFA}">
      <dsp:nvSpPr>
        <dsp:cNvPr id="0" name=""/>
        <dsp:cNvSpPr/>
      </dsp:nvSpPr>
      <dsp:spPr>
        <a:xfrm>
          <a:off x="8409505" y="2672520"/>
          <a:ext cx="1771352" cy="1040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mn-MN" sz="1000" b="0" i="0" kern="1200"/>
            <a:t>5-р өдөр</a:t>
          </a:r>
          <a:endParaRPr lang="en-GB" sz="1000" kern="1200" dirty="0"/>
        </a:p>
      </dsp:txBody>
      <dsp:txXfrm>
        <a:off x="8409505" y="2672520"/>
        <a:ext cx="1771352" cy="1040364"/>
      </dsp:txXfrm>
    </dsp:sp>
    <dsp:sp modelId="{8DB75ADC-09AA-4535-A588-F325C8FB4900}">
      <dsp:nvSpPr>
        <dsp:cNvPr id="0" name=""/>
        <dsp:cNvSpPr/>
      </dsp:nvSpPr>
      <dsp:spPr>
        <a:xfrm rot="2700000">
          <a:off x="6384779" y="739751"/>
          <a:ext cx="1897369" cy="1897369"/>
        </a:xfrm>
        <a:prstGeom prst="teardrop">
          <a:avLst>
            <a:gd name="adj" fmla="val 100000"/>
          </a:avLst>
        </a:prstGeom>
        <a:solidFill>
          <a:schemeClr val="tx1">
            <a:lumMod val="6500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D7445-C585-4FD5-97D7-2E2F5FAD5699}">
      <dsp:nvSpPr>
        <dsp:cNvPr id="0" name=""/>
        <dsp:cNvSpPr/>
      </dsp:nvSpPr>
      <dsp:spPr>
        <a:xfrm>
          <a:off x="6449302" y="802927"/>
          <a:ext cx="1771352" cy="1771351"/>
        </a:xfrm>
        <a:prstGeom prst="ellipse">
          <a:avLst/>
        </a:prstGeom>
        <a:solidFill>
          <a:schemeClr val="tx1">
            <a:lumMod val="75000"/>
          </a:schemeClr>
        </a:solidFill>
        <a:ln w="1587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n-MN" sz="1300" b="0" i="0" kern="1200" dirty="0"/>
            <a:t>Мини төслийн хөгжүүлэлт - Алдаа зохицуулалт</a:t>
          </a:r>
          <a:endParaRPr lang="en-GB" sz="1300" kern="1200" dirty="0"/>
        </a:p>
      </dsp:txBody>
      <dsp:txXfrm>
        <a:off x="6701776" y="1056024"/>
        <a:ext cx="1265396" cy="1265155"/>
      </dsp:txXfrm>
    </dsp:sp>
    <dsp:sp modelId="{BF92F51C-AFC4-4D4F-B7E9-40DE79FAE2C3}">
      <dsp:nvSpPr>
        <dsp:cNvPr id="0" name=""/>
        <dsp:cNvSpPr/>
      </dsp:nvSpPr>
      <dsp:spPr>
        <a:xfrm>
          <a:off x="6449302" y="2672520"/>
          <a:ext cx="1771352" cy="1040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mn-MN" sz="1000" b="0" i="0" kern="1200" dirty="0"/>
            <a:t>4-р өдөр</a:t>
          </a:r>
          <a:endParaRPr lang="en-GB" sz="1000" kern="1200" dirty="0"/>
        </a:p>
      </dsp:txBody>
      <dsp:txXfrm>
        <a:off x="6449302" y="2672520"/>
        <a:ext cx="1771352" cy="1040364"/>
      </dsp:txXfrm>
    </dsp:sp>
    <dsp:sp modelId="{9D4C5A2B-9843-4E3F-BD84-C72F2E6C4890}">
      <dsp:nvSpPr>
        <dsp:cNvPr id="0" name=""/>
        <dsp:cNvSpPr/>
      </dsp:nvSpPr>
      <dsp:spPr>
        <a:xfrm rot="2700000">
          <a:off x="4424576" y="739751"/>
          <a:ext cx="1897369" cy="1897369"/>
        </a:xfrm>
        <a:prstGeom prst="teardrop">
          <a:avLst>
            <a:gd name="adj" fmla="val 100000"/>
          </a:avLst>
        </a:prstGeom>
        <a:solidFill>
          <a:schemeClr val="tx1">
            <a:lumMod val="6500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8E946-C0A2-48D1-879B-B193F9781015}">
      <dsp:nvSpPr>
        <dsp:cNvPr id="0" name=""/>
        <dsp:cNvSpPr/>
      </dsp:nvSpPr>
      <dsp:spPr>
        <a:xfrm>
          <a:off x="4488090" y="802927"/>
          <a:ext cx="1771352" cy="1771351"/>
        </a:xfrm>
        <a:prstGeom prst="ellipse">
          <a:avLst/>
        </a:prstGeom>
        <a:solidFill>
          <a:schemeClr val="tx1">
            <a:lumMod val="75000"/>
          </a:schemeClr>
        </a:solidFill>
        <a:ln w="1587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n-MN" sz="1300" b="0" i="0" kern="1200" dirty="0"/>
            <a:t>Мини төслийн хөгжүүлэлт - Тест бичих (</a:t>
          </a:r>
          <a:r>
            <a:rPr lang="en-GB" sz="1300" b="0" i="0" kern="1200" dirty="0"/>
            <a:t>TDD)</a:t>
          </a:r>
          <a:endParaRPr lang="en-GB" sz="1300" kern="1200" dirty="0"/>
        </a:p>
      </dsp:txBody>
      <dsp:txXfrm>
        <a:off x="4740563" y="1056024"/>
        <a:ext cx="1265396" cy="1265155"/>
      </dsp:txXfrm>
    </dsp:sp>
    <dsp:sp modelId="{07AFFA64-5111-4313-86ED-437916539C46}">
      <dsp:nvSpPr>
        <dsp:cNvPr id="0" name=""/>
        <dsp:cNvSpPr/>
      </dsp:nvSpPr>
      <dsp:spPr>
        <a:xfrm>
          <a:off x="4488090" y="2672520"/>
          <a:ext cx="1771352" cy="1040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mn-MN" sz="1000" b="0" i="0" kern="1200" dirty="0"/>
            <a:t>3-р өдөр</a:t>
          </a:r>
          <a:endParaRPr lang="en-GB" sz="1000" kern="1200" dirty="0"/>
        </a:p>
      </dsp:txBody>
      <dsp:txXfrm>
        <a:off x="4488090" y="2672520"/>
        <a:ext cx="1771352" cy="1040364"/>
      </dsp:txXfrm>
    </dsp:sp>
    <dsp:sp modelId="{83F35253-4E9A-494E-AA7A-5A0970EB0368}">
      <dsp:nvSpPr>
        <dsp:cNvPr id="0" name=""/>
        <dsp:cNvSpPr/>
      </dsp:nvSpPr>
      <dsp:spPr>
        <a:xfrm rot="2700000">
          <a:off x="2463364" y="739751"/>
          <a:ext cx="1897369" cy="1897369"/>
        </a:xfrm>
        <a:prstGeom prst="teardrop">
          <a:avLst>
            <a:gd name="adj" fmla="val 100000"/>
          </a:avLst>
        </a:prstGeom>
        <a:solidFill>
          <a:schemeClr val="tx1">
            <a:lumMod val="6500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45621-2CCC-45AC-9827-35560D08E3DE}">
      <dsp:nvSpPr>
        <dsp:cNvPr id="0" name=""/>
        <dsp:cNvSpPr/>
      </dsp:nvSpPr>
      <dsp:spPr>
        <a:xfrm>
          <a:off x="2526877" y="802927"/>
          <a:ext cx="1771352" cy="1771351"/>
        </a:xfrm>
        <a:prstGeom prst="ellipse">
          <a:avLst/>
        </a:prstGeom>
        <a:solidFill>
          <a:schemeClr val="tx1">
            <a:lumMod val="75000"/>
          </a:schemeClr>
        </a:solidFill>
        <a:ln w="1587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n-MN" sz="1300" b="0" i="0" kern="1200" dirty="0"/>
            <a:t>Мини төслийн загварчлал ба хөгжүүлэлтийн эхлэл</a:t>
          </a:r>
          <a:endParaRPr lang="en-GB" sz="1300" kern="1200" dirty="0"/>
        </a:p>
      </dsp:txBody>
      <dsp:txXfrm>
        <a:off x="2780360" y="1056024"/>
        <a:ext cx="1265396" cy="1265155"/>
      </dsp:txXfrm>
    </dsp:sp>
    <dsp:sp modelId="{9F802876-177F-4338-87D5-615E6E71A234}">
      <dsp:nvSpPr>
        <dsp:cNvPr id="0" name=""/>
        <dsp:cNvSpPr/>
      </dsp:nvSpPr>
      <dsp:spPr>
        <a:xfrm>
          <a:off x="2526877" y="2672520"/>
          <a:ext cx="1771352" cy="1040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mn-MN" sz="1000" b="0" i="0" kern="1200" dirty="0"/>
            <a:t>2-р өдөр</a:t>
          </a:r>
          <a:endParaRPr lang="en-GB" sz="1000" kern="1200" dirty="0"/>
        </a:p>
      </dsp:txBody>
      <dsp:txXfrm>
        <a:off x="2526877" y="2672520"/>
        <a:ext cx="1771352" cy="1040364"/>
      </dsp:txXfrm>
    </dsp:sp>
    <dsp:sp modelId="{76AE608C-BCC7-49B4-B4A5-B1FDC62E1A82}">
      <dsp:nvSpPr>
        <dsp:cNvPr id="0" name=""/>
        <dsp:cNvSpPr/>
      </dsp:nvSpPr>
      <dsp:spPr>
        <a:xfrm rot="2700000">
          <a:off x="502151" y="739751"/>
          <a:ext cx="1897369" cy="1897369"/>
        </a:xfrm>
        <a:prstGeom prst="teardrop">
          <a:avLst>
            <a:gd name="adj" fmla="val 100000"/>
          </a:avLst>
        </a:prstGeom>
        <a:gradFill rotWithShape="1">
          <a:gsLst>
            <a:gs pos="0">
              <a:schemeClr val="dk1">
                <a:tint val="60000"/>
                <a:lumMod val="110000"/>
              </a:schemeClr>
            </a:gs>
            <a:gs pos="100000">
              <a:schemeClr val="dk1"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</dsp:sp>
    <dsp:sp modelId="{6131B78C-A4A7-44EC-B6F6-63D09852BCEA}">
      <dsp:nvSpPr>
        <dsp:cNvPr id="0" name=""/>
        <dsp:cNvSpPr/>
      </dsp:nvSpPr>
      <dsp:spPr>
        <a:xfrm>
          <a:off x="565664" y="802927"/>
          <a:ext cx="1771352" cy="1771351"/>
        </a:xfrm>
        <a:prstGeom prst="ellipse">
          <a:avLst/>
        </a:prstGeom>
        <a:solidFill>
          <a:schemeClr val="tx1">
            <a:lumMod val="75000"/>
            <a:alpha val="90000"/>
          </a:schemeClr>
        </a:solidFill>
        <a:ln w="1587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n-MN" sz="1300" b="0" i="0" kern="1200" dirty="0"/>
            <a:t>Мини төсөл сонгож шинжилгээ, зохиомж эхлүүлэх</a:t>
          </a:r>
          <a:endParaRPr lang="en-GB" sz="1300" kern="1200" dirty="0"/>
        </a:p>
      </dsp:txBody>
      <dsp:txXfrm>
        <a:off x="819148" y="1056024"/>
        <a:ext cx="1265396" cy="1265155"/>
      </dsp:txXfrm>
    </dsp:sp>
    <dsp:sp modelId="{0DCA15EF-BEC6-40B8-A696-B7B7B8A96F2C}">
      <dsp:nvSpPr>
        <dsp:cNvPr id="0" name=""/>
        <dsp:cNvSpPr/>
      </dsp:nvSpPr>
      <dsp:spPr>
        <a:xfrm>
          <a:off x="565664" y="2672520"/>
          <a:ext cx="1771352" cy="1040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mn-MN" sz="1000" b="0" i="0" kern="1200" dirty="0"/>
            <a:t>1-р өдөр</a:t>
          </a:r>
          <a:endParaRPr lang="en-GB" sz="1000" kern="1200" dirty="0"/>
        </a:p>
      </dsp:txBody>
      <dsp:txXfrm>
        <a:off x="565664" y="2672520"/>
        <a:ext cx="1771352" cy="1040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F28-DFE0-4D82-A994-4D009207086D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1B29-00EC-4F80-809B-766667B67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83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F28-DFE0-4D82-A994-4D009207086D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1B29-00EC-4F80-809B-766667B67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30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F28-DFE0-4D82-A994-4D009207086D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1B29-00EC-4F80-809B-766667B67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036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F28-DFE0-4D82-A994-4D009207086D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1B29-00EC-4F80-809B-766667B67D58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4130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F28-DFE0-4D82-A994-4D009207086D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1B29-00EC-4F80-809B-766667B67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592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F28-DFE0-4D82-A994-4D009207086D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1B29-00EC-4F80-809B-766667B67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863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F28-DFE0-4D82-A994-4D009207086D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1B29-00EC-4F80-809B-766667B67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078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F28-DFE0-4D82-A994-4D009207086D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1B29-00EC-4F80-809B-766667B67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843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F28-DFE0-4D82-A994-4D009207086D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1B29-00EC-4F80-809B-766667B67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26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F28-DFE0-4D82-A994-4D009207086D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1B29-00EC-4F80-809B-766667B67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7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F28-DFE0-4D82-A994-4D009207086D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1B29-00EC-4F80-809B-766667B67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8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F28-DFE0-4D82-A994-4D009207086D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1B29-00EC-4F80-809B-766667B67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55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F28-DFE0-4D82-A994-4D009207086D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1B29-00EC-4F80-809B-766667B67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36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F28-DFE0-4D82-A994-4D009207086D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1B29-00EC-4F80-809B-766667B67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67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F28-DFE0-4D82-A994-4D009207086D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1B29-00EC-4F80-809B-766667B67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70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F28-DFE0-4D82-A994-4D009207086D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1B29-00EC-4F80-809B-766667B67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82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F28-DFE0-4D82-A994-4D009207086D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1B29-00EC-4F80-809B-766667B67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67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4CAEF28-DFE0-4D82-A994-4D009207086D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72F1B29-00EC-4F80-809B-766667B67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459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A1C7-BAFF-49D4-1E3A-5CAB4D903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979" y="2519796"/>
            <a:ext cx="9981375" cy="1626177"/>
          </a:xfrm>
        </p:spPr>
        <p:txBody>
          <a:bodyPr>
            <a:normAutofit fontScale="90000"/>
          </a:bodyPr>
          <a:lstStyle/>
          <a:p>
            <a:r>
              <a:rPr lang="mn-MN" dirty="0">
                <a:effectLst/>
              </a:rPr>
              <a:t>Бараа, Захиалгын Удирдлагын Систем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70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D3DA-FBB6-E3DF-1413-70031D0A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71638"/>
            <a:ext cx="10353762" cy="1039528"/>
          </a:xfrm>
        </p:spPr>
        <p:txBody>
          <a:bodyPr>
            <a:normAutofit/>
          </a:bodyPr>
          <a:lstStyle/>
          <a:p>
            <a:r>
              <a:rPr lang="mn-MN" dirty="0">
                <a:effectLst/>
              </a:rPr>
              <a:t>Өдөр</a:t>
            </a:r>
            <a:r>
              <a:rPr lang="en-GB" dirty="0">
                <a:effectLst/>
              </a:rPr>
              <a:t> </a:t>
            </a:r>
            <a:r>
              <a:rPr lang="mn-MN" dirty="0">
                <a:effectLst/>
              </a:rPr>
              <a:t>1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6C77B-67B4-D2C9-1E0B-C464193B3F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mn-MN" dirty="0">
                <a:effectLst/>
              </a:rPr>
              <a:t>Төслийн шинжилгээ:</a:t>
            </a:r>
            <a:endParaRPr lang="mn-MN" dirty="0"/>
          </a:p>
          <a:p>
            <a:pPr marL="36900" indent="0">
              <a:buNone/>
            </a:pPr>
            <a:r>
              <a:rPr lang="mn-MN" dirty="0">
                <a:effectLst/>
              </a:rPr>
              <a:t>Багаар </a:t>
            </a:r>
            <a:r>
              <a:rPr lang="en-GB" dirty="0">
                <a:effectLst/>
              </a:rPr>
              <a:t>ERP </a:t>
            </a:r>
            <a:r>
              <a:rPr lang="mn-MN" dirty="0">
                <a:effectLst/>
              </a:rPr>
              <a:t>модуль сонго </a:t>
            </a:r>
            <a:br>
              <a:rPr lang="mn-MN" dirty="0">
                <a:effectLst/>
              </a:rPr>
            </a:br>
            <a:r>
              <a:rPr lang="mn-MN" dirty="0">
                <a:effectLst/>
              </a:rPr>
              <a:t>  жишээ нь</a:t>
            </a:r>
            <a:r>
              <a:rPr lang="en-GB" dirty="0">
                <a:effectLst/>
              </a:rPr>
              <a:t>:</a:t>
            </a:r>
          </a:p>
          <a:p>
            <a:r>
              <a:rPr lang="mn-MN" dirty="0">
                <a:effectLst/>
              </a:rPr>
              <a:t>Барааны Удирдлага</a:t>
            </a:r>
            <a:endParaRPr lang="en-GB" dirty="0">
              <a:effectLst/>
            </a:endParaRPr>
          </a:p>
          <a:p>
            <a:r>
              <a:rPr lang="mn-MN" dirty="0">
                <a:effectLst/>
              </a:rPr>
              <a:t>Хүний Нөөц</a:t>
            </a:r>
            <a:endParaRPr lang="en-GB" dirty="0">
              <a:effectLst/>
            </a:endParaRPr>
          </a:p>
          <a:p>
            <a:r>
              <a:rPr lang="mn-MN" dirty="0">
                <a:effectLst/>
              </a:rPr>
              <a:t>Борлуулалтын Удирдлага</a:t>
            </a:r>
            <a:br>
              <a:rPr lang="en-GB" dirty="0">
                <a:effectLst/>
              </a:rPr>
            </a:br>
            <a:r>
              <a:rPr lang="mn-MN" dirty="0">
                <a:effectLst/>
              </a:rPr>
              <a:t> </a:t>
            </a:r>
            <a:r>
              <a:rPr lang="mn-MN" dirty="0"/>
              <a:t>Лог файл болон консолын жишээ </a:t>
            </a:r>
            <a:r>
              <a:rPr lang="en-GB" dirty="0"/>
              <a:t>screenshot</a:t>
            </a:r>
          </a:p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299A94-4A5C-E1B7-00AC-76B804E30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604564" cy="4058751"/>
          </a:xfrm>
        </p:spPr>
        <p:txBody>
          <a:bodyPr/>
          <a:lstStyle/>
          <a:p>
            <a:pPr marL="36900" indent="0">
              <a:buNone/>
            </a:pPr>
            <a:r>
              <a:rPr lang="mn-MN" dirty="0">
                <a:effectLst/>
              </a:rPr>
              <a:t>Зорилго: </a:t>
            </a:r>
            <a:endParaRPr lang="en-GB" dirty="0">
              <a:effectLst/>
            </a:endParaRPr>
          </a:p>
          <a:p>
            <a:pPr marL="36900" indent="0">
              <a:buNone/>
            </a:pPr>
            <a:r>
              <a:rPr lang="en-GB" dirty="0">
                <a:effectLst/>
              </a:rPr>
              <a:t>ERP </a:t>
            </a:r>
            <a:r>
              <a:rPr lang="mn-MN" dirty="0">
                <a:effectLst/>
              </a:rPr>
              <a:t>модуль дээр суурилсан мини төслийг сонгож, шинжилгээ хийх.</a:t>
            </a:r>
            <a:endParaRPr lang="en-GB" dirty="0">
              <a:effectLst/>
            </a:endParaRPr>
          </a:p>
          <a:p>
            <a:pPr marL="36900" indent="0">
              <a:buNone/>
            </a:pPr>
            <a:r>
              <a:rPr lang="mn-MN" dirty="0">
                <a:effectLst/>
              </a:rPr>
              <a:t> Шинжилгээ хий: </a:t>
            </a:r>
          </a:p>
          <a:p>
            <a:r>
              <a:rPr lang="mn-MN" dirty="0">
                <a:effectLst/>
              </a:rPr>
              <a:t>Төслийн зорилго</a:t>
            </a:r>
          </a:p>
          <a:p>
            <a:r>
              <a:rPr lang="mn-MN" dirty="0">
                <a:effectLst/>
              </a:rPr>
              <a:t> хэрэглэгчийн шаардлага </a:t>
            </a:r>
          </a:p>
          <a:p>
            <a:pPr marL="36900" indent="0">
              <a:buNone/>
            </a:pPr>
            <a:r>
              <a:rPr lang="en-GB" dirty="0">
                <a:effectLst/>
              </a:rPr>
              <a:t>       1. </a:t>
            </a:r>
            <a:r>
              <a:rPr lang="mn-MN" dirty="0">
                <a:effectLst/>
              </a:rPr>
              <a:t>бараа нэмэх/хасах буюу</a:t>
            </a:r>
            <a:endParaRPr lang="en-GB" dirty="0">
              <a:effectLst/>
            </a:endParaRPr>
          </a:p>
          <a:p>
            <a:pPr marL="36900" indent="0">
              <a:buNone/>
            </a:pPr>
            <a:r>
              <a:rPr lang="mn-MN" dirty="0">
                <a:effectLst/>
              </a:rPr>
              <a:t> </a:t>
            </a:r>
            <a:r>
              <a:rPr lang="en-GB" dirty="0">
                <a:effectLst/>
              </a:rPr>
              <a:t>      2. </a:t>
            </a:r>
            <a:r>
              <a:rPr lang="mn-MN" dirty="0">
                <a:effectLst/>
              </a:rPr>
              <a:t>орлого/зарлага</a:t>
            </a:r>
            <a:endParaRPr lang="en-GB" dirty="0">
              <a:effectLst/>
            </a:endParaRPr>
          </a:p>
          <a:p>
            <a:pPr marL="36900" indent="0">
              <a:buNone/>
            </a:pPr>
            <a:r>
              <a:rPr lang="en-GB" dirty="0">
                <a:effectLst/>
              </a:rPr>
              <a:t>       </a:t>
            </a:r>
            <a:r>
              <a:rPr lang="mn-MN" dirty="0">
                <a:effectLst/>
              </a:rPr>
              <a:t>гол онцлогуудыг тодорхойлох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0293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944F-D0BC-A312-1590-A1510AD9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05314"/>
          </a:xfrm>
        </p:spPr>
        <p:txBody>
          <a:bodyPr/>
          <a:lstStyle/>
          <a:p>
            <a:r>
              <a:rPr lang="mn-MN" dirty="0">
                <a:effectLst/>
              </a:rPr>
              <a:t>Өдөр</a:t>
            </a:r>
            <a:r>
              <a:rPr lang="en-GB" dirty="0">
                <a:effectLst/>
              </a:rPr>
              <a:t> 2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E2BCD-FD3D-028D-0AD5-878C60DB5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579" y="1580050"/>
            <a:ext cx="5372713" cy="452236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dirty="0">
                <a:effectLst/>
              </a:rPr>
              <a:t>                  </a:t>
            </a:r>
            <a:r>
              <a:rPr lang="mn-MN" dirty="0">
                <a:effectLst/>
              </a:rPr>
              <a:t>Төслийн загварчлал:</a:t>
            </a:r>
            <a:br>
              <a:rPr lang="en-GB" dirty="0">
                <a:effectLst/>
              </a:rPr>
            </a:br>
            <a:r>
              <a:rPr lang="en-GB" dirty="0">
                <a:effectLst/>
              </a:rPr>
              <a:t>      1. </a:t>
            </a:r>
            <a:r>
              <a:rPr lang="mn-MN" dirty="0">
                <a:effectLst/>
              </a:rPr>
              <a:t>1-р өдрийн шинжилгээгээ ашиглан </a:t>
            </a:r>
            <a:r>
              <a:rPr lang="en-GB" dirty="0">
                <a:effectLst/>
              </a:rPr>
              <a:t>        </a:t>
            </a:r>
            <a:r>
              <a:rPr lang="mn-MN" dirty="0">
                <a:effectLst/>
              </a:rPr>
              <a:t>классын загварыг боловсруул</a:t>
            </a:r>
            <a:endParaRPr lang="en-GB" dirty="0">
              <a:effectLst/>
            </a:endParaRPr>
          </a:p>
          <a:p>
            <a:r>
              <a:rPr lang="en-GB" dirty="0">
                <a:effectLst/>
              </a:rPr>
              <a:t>Warehouse </a:t>
            </a:r>
            <a:r>
              <a:rPr lang="mn-MN" dirty="0">
                <a:effectLst/>
              </a:rPr>
              <a:t>нь </a:t>
            </a:r>
            <a:r>
              <a:rPr lang="en-GB" dirty="0">
                <a:effectLst/>
              </a:rPr>
              <a:t>List&lt;Product&gt; </a:t>
            </a:r>
            <a:r>
              <a:rPr lang="mn-MN" dirty="0">
                <a:effectLst/>
              </a:rPr>
              <a:t>ба </a:t>
            </a:r>
            <a:r>
              <a:rPr lang="en-GB" dirty="0">
                <a:effectLst/>
              </a:rPr>
              <a:t>List&lt;</a:t>
            </a:r>
            <a:r>
              <a:rPr lang="en-GB" dirty="0" err="1">
                <a:effectLst/>
              </a:rPr>
              <a:t>StockMove</a:t>
            </a:r>
            <a:r>
              <a:rPr lang="en-GB" dirty="0">
                <a:effectLst/>
              </a:rPr>
              <a:t>&gt; </a:t>
            </a:r>
            <a:r>
              <a:rPr lang="mn-MN" dirty="0">
                <a:effectLst/>
              </a:rPr>
              <a:t>агуулна</a:t>
            </a:r>
            <a:endParaRPr lang="en-GB" dirty="0">
              <a:effectLst/>
            </a:endParaRPr>
          </a:p>
          <a:p>
            <a:r>
              <a:rPr lang="mn-MN" dirty="0">
                <a:effectLst/>
              </a:rPr>
              <a:t>эсвэл энгийн </a:t>
            </a:r>
            <a:r>
              <a:rPr lang="en-GB" dirty="0">
                <a:effectLst/>
              </a:rPr>
              <a:t>UML </a:t>
            </a:r>
            <a:r>
              <a:rPr lang="mn-MN" dirty="0">
                <a:effectLst/>
              </a:rPr>
              <a:t>ноорог зур</a:t>
            </a:r>
            <a:endParaRPr lang="en-GB" dirty="0">
              <a:effectLst/>
            </a:endParaRPr>
          </a:p>
          <a:p>
            <a:pPr marL="36900" indent="0">
              <a:buNone/>
            </a:pPr>
            <a:r>
              <a:rPr lang="mn-MN" dirty="0">
                <a:effectLst/>
              </a:rPr>
              <a:t> </a:t>
            </a:r>
            <a:r>
              <a:rPr lang="en-GB" dirty="0">
                <a:effectLst/>
              </a:rPr>
              <a:t>     2. OOP </a:t>
            </a:r>
            <a:r>
              <a:rPr lang="mn-MN" dirty="0">
                <a:effectLst/>
              </a:rPr>
              <a:t>зарчмуудыг төлөвлө</a:t>
            </a:r>
            <a:r>
              <a:rPr lang="en-GB" dirty="0">
                <a:effectLst/>
              </a:rPr>
              <a:t>:</a:t>
            </a:r>
          </a:p>
          <a:p>
            <a:r>
              <a:rPr lang="mn-MN" dirty="0">
                <a:effectLst/>
              </a:rPr>
              <a:t>инкапсуляци:</a:t>
            </a:r>
            <a:br>
              <a:rPr lang="en-GB" dirty="0">
                <a:effectLst/>
              </a:rPr>
            </a:br>
            <a:r>
              <a:rPr lang="mn-MN" dirty="0">
                <a:effectLst/>
              </a:rPr>
              <a:t> хувийн атрибутууд</a:t>
            </a:r>
            <a:endParaRPr lang="en-GB" dirty="0">
              <a:effectLst/>
            </a:endParaRPr>
          </a:p>
          <a:p>
            <a:r>
              <a:rPr lang="mn-MN" dirty="0">
                <a:effectLst/>
              </a:rPr>
              <a:t>удамшил:</a:t>
            </a:r>
            <a:br>
              <a:rPr lang="en-GB" dirty="0">
                <a:effectLst/>
              </a:rPr>
            </a:br>
            <a:r>
              <a:rPr lang="mn-MN" dirty="0">
                <a:effectLst/>
              </a:rPr>
              <a:t> </a:t>
            </a:r>
            <a:r>
              <a:rPr lang="en-GB" dirty="0">
                <a:effectLst/>
              </a:rPr>
              <a:t>Product </a:t>
            </a:r>
            <a:r>
              <a:rPr lang="mn-MN" dirty="0">
                <a:effectLst/>
              </a:rPr>
              <a:t>ба </a:t>
            </a:r>
            <a:r>
              <a:rPr lang="en-GB" dirty="0" err="1">
                <a:effectLst/>
              </a:rPr>
              <a:t>ServiceProduct</a:t>
            </a:r>
            <a:br>
              <a:rPr lang="en-GB" dirty="0">
                <a:effectLst/>
              </a:rPr>
            </a:br>
            <a:endParaRPr lang="en-GB" dirty="0">
              <a:effectLst/>
            </a:endParaRP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8CDD9A-5A97-20D6-7999-117459DD1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1463041"/>
            <a:ext cx="5064665" cy="530833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dirty="0">
                <a:effectLst/>
              </a:rPr>
              <a:t>                </a:t>
            </a:r>
            <a:r>
              <a:rPr lang="mn-MN" dirty="0">
                <a:effectLst/>
              </a:rPr>
              <a:t>Төсөл хөгжүүлэх:</a:t>
            </a:r>
            <a:endParaRPr lang="en-GB" dirty="0">
              <a:effectLst/>
            </a:endParaRPr>
          </a:p>
          <a:p>
            <a:pPr marL="36900" indent="0">
              <a:buNone/>
            </a:pPr>
            <a:r>
              <a:rPr lang="mn-MN" dirty="0">
                <a:effectLst/>
              </a:rPr>
              <a:t> </a:t>
            </a:r>
            <a:r>
              <a:rPr lang="en-GB" dirty="0">
                <a:effectLst/>
              </a:rPr>
              <a:t>1. </a:t>
            </a:r>
            <a:r>
              <a:rPr lang="mn-MN" dirty="0">
                <a:effectLst/>
              </a:rPr>
              <a:t>Гол классуудыг хэрэгжүүл</a:t>
            </a:r>
            <a:endParaRPr lang="en-GB" dirty="0">
              <a:effectLst/>
            </a:endParaRPr>
          </a:p>
          <a:p>
            <a:r>
              <a:rPr lang="en-GB" dirty="0">
                <a:effectLst/>
              </a:rPr>
              <a:t>Warehouse-</a:t>
            </a:r>
            <a:r>
              <a:rPr lang="mn-MN" dirty="0">
                <a:effectLst/>
              </a:rPr>
              <a:t>д </a:t>
            </a:r>
            <a:r>
              <a:rPr lang="en-GB" dirty="0" err="1">
                <a:effectLst/>
              </a:rPr>
              <a:t>addProduct</a:t>
            </a:r>
            <a:endParaRPr lang="en-GB" dirty="0">
              <a:effectLst/>
            </a:endParaRPr>
          </a:p>
          <a:p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removeProduct</a:t>
            </a:r>
            <a:r>
              <a:rPr lang="en-GB" dirty="0">
                <a:effectLst/>
              </a:rPr>
              <a:t> </a:t>
            </a:r>
            <a:r>
              <a:rPr lang="mn-MN" dirty="0">
                <a:effectLst/>
              </a:rPr>
              <a:t>функцууд</a:t>
            </a:r>
            <a:endParaRPr lang="en-GB" dirty="0">
              <a:effectLst/>
            </a:endParaRPr>
          </a:p>
          <a:p>
            <a:r>
              <a:rPr lang="mn-MN" dirty="0">
                <a:effectLst/>
              </a:rPr>
              <a:t> </a:t>
            </a:r>
            <a:r>
              <a:rPr lang="en-GB" dirty="0" err="1">
                <a:effectLst/>
              </a:rPr>
              <a:t>StockMove</a:t>
            </a:r>
            <a:r>
              <a:rPr lang="en-GB" dirty="0">
                <a:effectLst/>
              </a:rPr>
              <a:t>-</a:t>
            </a:r>
            <a:r>
              <a:rPr lang="mn-MN" dirty="0">
                <a:effectLst/>
              </a:rPr>
              <a:t>д </a:t>
            </a:r>
            <a:r>
              <a:rPr lang="en-GB" dirty="0" err="1">
                <a:effectLst/>
              </a:rPr>
              <a:t>fromLocation</a:t>
            </a:r>
            <a:endParaRPr lang="en-GB" dirty="0">
              <a:effectLst/>
            </a:endParaRPr>
          </a:p>
          <a:p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toLocation</a:t>
            </a:r>
            <a:endParaRPr lang="en-GB" dirty="0">
              <a:effectLst/>
            </a:endParaRPr>
          </a:p>
          <a:p>
            <a:pPr marL="36900" indent="0">
              <a:buNone/>
            </a:pPr>
            <a:r>
              <a:rPr lang="en-GB" dirty="0">
                <a:effectLst/>
              </a:rPr>
              <a:t> 2. </a:t>
            </a:r>
            <a:r>
              <a:rPr lang="mn-MN" dirty="0">
                <a:effectLst/>
              </a:rPr>
              <a:t>Функцын биеийг бүрэн бичих албагүй, гэхдээ загварыг тодорхой болго. Локал дээр турш</a:t>
            </a:r>
            <a:endParaRPr lang="en-GB" dirty="0">
              <a:effectLst/>
            </a:endParaRPr>
          </a:p>
          <a:p>
            <a:r>
              <a:rPr lang="mn-MN" dirty="0">
                <a:effectLst/>
              </a:rPr>
              <a:t>бараа нэмж</a:t>
            </a:r>
            <a:endParaRPr lang="en-GB" dirty="0">
              <a:effectLst/>
            </a:endParaRPr>
          </a:p>
          <a:p>
            <a:r>
              <a:rPr lang="mn-MN" dirty="0">
                <a:effectLst/>
              </a:rPr>
              <a:t>хасч</a:t>
            </a:r>
            <a:endParaRPr lang="en-GB" dirty="0">
              <a:effectLst/>
            </a:endParaRPr>
          </a:p>
          <a:p>
            <a:r>
              <a:rPr lang="mn-MN" dirty="0">
                <a:effectLst/>
              </a:rPr>
              <a:t> жагсаалтыг хэвлэ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811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F5C35B-76F7-C4B9-F8FE-14842A43F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41" y="296780"/>
            <a:ext cx="10353762" cy="595674"/>
          </a:xfrm>
        </p:spPr>
        <p:txBody>
          <a:bodyPr>
            <a:normAutofit fontScale="90000"/>
          </a:bodyPr>
          <a:lstStyle/>
          <a:p>
            <a:r>
              <a:rPr lang="mn-MN" dirty="0">
                <a:effectLst/>
              </a:rPr>
              <a:t>Өдөр</a:t>
            </a:r>
            <a:r>
              <a:rPr lang="en-GB" dirty="0">
                <a:effectLst/>
              </a:rPr>
              <a:t> 3</a:t>
            </a:r>
            <a:endParaRPr lang="en-GB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537F80B-F745-B670-D1EE-56A94361E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612" y="1039529"/>
            <a:ext cx="10261685" cy="678581"/>
          </a:xfrm>
        </p:spPr>
        <p:txBody>
          <a:bodyPr/>
          <a:lstStyle/>
          <a:p>
            <a:r>
              <a:rPr lang="mn-MN" sz="2000" dirty="0"/>
              <a:t>Зорилго:</a:t>
            </a:r>
            <a:br>
              <a:rPr lang="en-GB" dirty="0"/>
            </a:br>
            <a:r>
              <a:rPr lang="mn-MN" dirty="0"/>
              <a:t> </a:t>
            </a:r>
            <a:r>
              <a:rPr lang="mn-MN" sz="1800" dirty="0"/>
              <a:t>Мини төсөлд </a:t>
            </a:r>
            <a:r>
              <a:rPr lang="en-GB" sz="1800" dirty="0"/>
              <a:t>unit </a:t>
            </a:r>
            <a:r>
              <a:rPr lang="mn-MN" sz="1800" dirty="0"/>
              <a:t>тест бичиж, </a:t>
            </a:r>
            <a:r>
              <a:rPr lang="en-GB" sz="1800" dirty="0"/>
              <a:t>Test-Driven Development (TDD) </a:t>
            </a:r>
            <a:r>
              <a:rPr lang="mn-MN" sz="1800" dirty="0"/>
              <a:t>зарчмыг хэрэглэх.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C1CAC0E-3226-CA94-99E3-C2BDFB7F0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5872" y="1761423"/>
            <a:ext cx="4876344" cy="4105175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mn-MN" dirty="0"/>
              <a:t>Төсөл хөгжүүлэлтийн аргачлал</a:t>
            </a:r>
            <a:r>
              <a:rPr lang="en-GB" dirty="0"/>
              <a:t>:</a:t>
            </a:r>
            <a:endParaRPr lang="mn-MN" dirty="0"/>
          </a:p>
          <a:p>
            <a:pPr marL="36900" indent="0">
              <a:buNone/>
            </a:pPr>
            <a:r>
              <a:rPr lang="en-GB" dirty="0"/>
              <a:t>      1. Main </a:t>
            </a:r>
            <a:r>
              <a:rPr lang="mn-MN" dirty="0"/>
              <a:t>функцуудыг цэвэрлэх:</a:t>
            </a:r>
          </a:p>
          <a:p>
            <a:r>
              <a:rPr lang="mn-MN" dirty="0"/>
              <a:t>Гол код дээр ашиглагдаж байсан </a:t>
            </a:r>
            <a:r>
              <a:rPr lang="en-GB" dirty="0"/>
              <a:t>main </a:t>
            </a:r>
            <a:r>
              <a:rPr lang="mn-MN" dirty="0"/>
              <a:t>функцуудыг устгаж, </a:t>
            </a:r>
            <a:r>
              <a:rPr lang="en-GB" dirty="0"/>
              <a:t>JUnit </a:t>
            </a:r>
            <a:r>
              <a:rPr lang="mn-MN" dirty="0"/>
              <a:t>тестээр орлуулах</a:t>
            </a:r>
            <a:endParaRPr lang="en-GB" dirty="0"/>
          </a:p>
          <a:p>
            <a:r>
              <a:rPr lang="en-GB" dirty="0"/>
              <a:t>Test-Driven Development (TDD)</a:t>
            </a:r>
          </a:p>
          <a:p>
            <a:pPr marL="36900" indent="0">
              <a:buNone/>
            </a:pPr>
            <a:r>
              <a:rPr lang="en-GB" dirty="0"/>
              <a:t>         </a:t>
            </a:r>
          </a:p>
          <a:p>
            <a:pPr marL="36900" indent="0">
              <a:buNone/>
            </a:pPr>
            <a:r>
              <a:rPr lang="en-GB" dirty="0"/>
              <a:t>       2. </a:t>
            </a:r>
            <a:r>
              <a:rPr lang="mn-MN" dirty="0"/>
              <a:t>Эхлээд </a:t>
            </a:r>
            <a:r>
              <a:rPr lang="en-GB" dirty="0"/>
              <a:t>JUnit </a:t>
            </a:r>
            <a:r>
              <a:rPr lang="mn-MN" dirty="0"/>
              <a:t>тест бичих</a:t>
            </a:r>
            <a:endParaRPr lang="en-GB" dirty="0"/>
          </a:p>
          <a:p>
            <a:r>
              <a:rPr lang="mn-MN" dirty="0"/>
              <a:t> </a:t>
            </a:r>
            <a:r>
              <a:rPr lang="en-GB" dirty="0"/>
              <a:t>Warehouse-</a:t>
            </a:r>
            <a:r>
              <a:rPr lang="mn-MN" dirty="0"/>
              <a:t>ийн </a:t>
            </a:r>
            <a:r>
              <a:rPr lang="en-GB" dirty="0" err="1"/>
              <a:t>addProduct</a:t>
            </a:r>
            <a:endParaRPr lang="en-GB" dirty="0"/>
          </a:p>
          <a:p>
            <a:r>
              <a:rPr lang="en-GB" dirty="0"/>
              <a:t> </a:t>
            </a:r>
            <a:r>
              <a:rPr lang="en-GB" dirty="0" err="1"/>
              <a:t>removeProduct</a:t>
            </a:r>
            <a:r>
              <a:rPr lang="en-GB" dirty="0"/>
              <a:t> </a:t>
            </a:r>
            <a:r>
              <a:rPr lang="mn-MN" dirty="0"/>
              <a:t>функц</a:t>
            </a:r>
          </a:p>
          <a:p>
            <a:endParaRPr lang="en-GB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C02E690-DD51-37F6-FA7D-4F6FC3F60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0798" y="1761423"/>
            <a:ext cx="4895330" cy="4105175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mn-MN" dirty="0"/>
              <a:t>Тест дээр тулгуурлан функцуудыг сайжруулах</a:t>
            </a:r>
          </a:p>
          <a:p>
            <a:pPr marL="36900" indent="0">
              <a:buNone/>
            </a:pPr>
            <a:r>
              <a:rPr lang="en-GB" dirty="0"/>
              <a:t>      3. </a:t>
            </a:r>
            <a:r>
              <a:rPr lang="mn-MN" dirty="0"/>
              <a:t>Тестийн хэрэгжүүлэлт:</a:t>
            </a:r>
          </a:p>
          <a:p>
            <a:r>
              <a:rPr lang="mn-MN" dirty="0"/>
              <a:t>Локал дээр </a:t>
            </a:r>
            <a:r>
              <a:rPr lang="en-GB" dirty="0"/>
              <a:t>JUnit </a:t>
            </a:r>
            <a:r>
              <a:rPr lang="mn-MN" dirty="0"/>
              <a:t>ашиглан бүх тестийг ажиллуулах</a:t>
            </a:r>
          </a:p>
          <a:p>
            <a:r>
              <a:rPr lang="en-GB" dirty="0"/>
              <a:t>VS Code-</a:t>
            </a:r>
            <a:r>
              <a:rPr lang="mn-MN" dirty="0"/>
              <a:t>ийн </a:t>
            </a:r>
            <a:r>
              <a:rPr lang="en-GB" dirty="0"/>
              <a:t>JUnit extension </a:t>
            </a:r>
            <a:r>
              <a:rPr lang="mn-MN" dirty="0"/>
              <a:t>эсвэл </a:t>
            </a:r>
            <a:r>
              <a:rPr lang="en-GB" dirty="0"/>
              <a:t>Maven </a:t>
            </a:r>
            <a:r>
              <a:rPr lang="mn-MN" dirty="0"/>
              <a:t>ашиглан автомат </a:t>
            </a:r>
            <a:r>
              <a:rPr lang="en-GB" dirty="0"/>
              <a:t>test build </a:t>
            </a:r>
            <a:r>
              <a:rPr lang="mn-MN" dirty="0"/>
              <a:t>хийх</a:t>
            </a:r>
          </a:p>
          <a:p>
            <a:pPr marL="36900" indent="0">
              <a:buNone/>
            </a:pPr>
            <a:r>
              <a:rPr lang="en-GB" dirty="0"/>
              <a:t>      4. </a:t>
            </a:r>
            <a:r>
              <a:rPr lang="mn-MN" dirty="0"/>
              <a:t>Баримтжуулалт:</a:t>
            </a:r>
          </a:p>
          <a:p>
            <a:r>
              <a:rPr lang="mn-MN" dirty="0"/>
              <a:t>Функц болон тестийн тайлбар комментууд нэмэх</a:t>
            </a:r>
            <a:endParaRPr lang="en-GB" dirty="0"/>
          </a:p>
          <a:p>
            <a:r>
              <a:rPr lang="en-GB" dirty="0" err="1"/>
              <a:t>javadoc</a:t>
            </a:r>
            <a:r>
              <a:rPr lang="en-GB" dirty="0"/>
              <a:t> </a:t>
            </a:r>
            <a:r>
              <a:rPr lang="mn-MN" dirty="0"/>
              <a:t>ашиглан автоматаар </a:t>
            </a:r>
            <a:r>
              <a:rPr lang="en-GB" dirty="0"/>
              <a:t>API </a:t>
            </a:r>
            <a:r>
              <a:rPr lang="mn-MN" dirty="0"/>
              <a:t>баримт үүсгэх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9626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72A1A37-97ED-0F3B-CFE6-264103B9D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90349"/>
            <a:ext cx="10353762" cy="765209"/>
          </a:xfrm>
        </p:spPr>
        <p:txBody>
          <a:bodyPr>
            <a:normAutofit/>
          </a:bodyPr>
          <a:lstStyle/>
          <a:p>
            <a:r>
              <a:rPr lang="mn-MN" dirty="0">
                <a:effectLst/>
              </a:rPr>
              <a:t>Өдөр</a:t>
            </a:r>
            <a:r>
              <a:rPr lang="en-GB" dirty="0">
                <a:effectLst/>
              </a:rPr>
              <a:t> 4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FC0D977-DF10-01BF-2986-206AFFD9F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46986"/>
            <a:ext cx="10353762" cy="4328160"/>
          </a:xfrm>
        </p:spPr>
        <p:txBody>
          <a:bodyPr/>
          <a:lstStyle/>
          <a:p>
            <a:pPr marL="36900" indent="0">
              <a:buNone/>
            </a:pPr>
            <a:r>
              <a:rPr lang="mn-MN" dirty="0"/>
              <a:t>Алдаа зохицуулалт ба баталгаажуулалт</a:t>
            </a:r>
            <a:endParaRPr lang="en-GB" dirty="0"/>
          </a:p>
          <a:p>
            <a:pPr marL="36900" indent="0">
              <a:buNone/>
            </a:pPr>
            <a:r>
              <a:rPr lang="en-GB" dirty="0"/>
              <a:t>     1. </a:t>
            </a:r>
            <a:r>
              <a:rPr lang="mn-MN" dirty="0"/>
              <a:t>Алдаа зохицуулалт нэмэх:</a:t>
            </a:r>
            <a:endParaRPr lang="en-GB" dirty="0"/>
          </a:p>
          <a:p>
            <a:r>
              <a:rPr lang="en-GB" dirty="0" err="1"/>
              <a:t>addProduct</a:t>
            </a:r>
            <a:r>
              <a:rPr lang="en-GB" dirty="0"/>
              <a:t> </a:t>
            </a:r>
            <a:r>
              <a:rPr lang="mn-MN" dirty="0"/>
              <a:t>функцэд сөрөг тоо оруулбал </a:t>
            </a:r>
            <a:r>
              <a:rPr lang="en-GB" dirty="0" err="1"/>
              <a:t>IllegalArgumentException</a:t>
            </a:r>
            <a:r>
              <a:rPr lang="en-GB" dirty="0"/>
              <a:t> </a:t>
            </a:r>
            <a:r>
              <a:rPr lang="mn-MN" dirty="0"/>
              <a:t>шидэх</a:t>
            </a:r>
            <a:br>
              <a:rPr lang="en-GB" dirty="0"/>
            </a:br>
            <a:endParaRPr lang="en-GB" dirty="0"/>
          </a:p>
          <a:p>
            <a:pPr marL="36900" indent="0">
              <a:buNone/>
            </a:pPr>
            <a:r>
              <a:rPr lang="en-GB" dirty="0"/>
              <a:t>     2. </a:t>
            </a:r>
            <a:r>
              <a:rPr lang="mn-MN" dirty="0"/>
              <a:t>Хэрэглэгчийн оролтыг шалгах:</a:t>
            </a:r>
            <a:endParaRPr lang="en-GB" dirty="0"/>
          </a:p>
          <a:p>
            <a:r>
              <a:rPr lang="en-GB" dirty="0"/>
              <a:t>barcode-</a:t>
            </a:r>
            <a:r>
              <a:rPr lang="mn-MN" dirty="0"/>
              <a:t>д зөвхөн тоон формат зөвшөөрөх, хоосон </a:t>
            </a:r>
            <a:r>
              <a:rPr lang="en-GB" dirty="0"/>
              <a:t>string </a:t>
            </a:r>
            <a:r>
              <a:rPr lang="mn-MN" dirty="0"/>
              <a:t>хориглох</a:t>
            </a:r>
            <a:br>
              <a:rPr lang="en-GB" dirty="0"/>
            </a:br>
            <a:endParaRPr lang="en-GB" dirty="0"/>
          </a:p>
          <a:p>
            <a:pPr marL="36900" indent="0">
              <a:buNone/>
            </a:pPr>
            <a:r>
              <a:rPr lang="en-GB" dirty="0"/>
              <a:t>     3. </a:t>
            </a:r>
            <a:r>
              <a:rPr lang="mn-MN" dirty="0"/>
              <a:t>Алдааны тохиолдлын </a:t>
            </a:r>
            <a:r>
              <a:rPr lang="en-GB" dirty="0"/>
              <a:t>unit test </a:t>
            </a:r>
            <a:r>
              <a:rPr lang="mn-MN" dirty="0"/>
              <a:t>нэмэх:</a:t>
            </a:r>
          </a:p>
          <a:p>
            <a:r>
              <a:rPr lang="mn-MN" dirty="0"/>
              <a:t>буруу форматтай утга оруулах үед алдааны мессежийг зөв гарч байгааг </a:t>
            </a:r>
            <a:r>
              <a:rPr lang="en-GB" dirty="0"/>
              <a:t>JUnit </a:t>
            </a:r>
            <a:r>
              <a:rPr lang="mn-MN" dirty="0"/>
              <a:t>ашиглан шалгах</a:t>
            </a:r>
          </a:p>
          <a:p>
            <a:pPr marL="36900" indent="0">
              <a:buNone/>
            </a:pPr>
            <a:endParaRPr lang="mn-M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9579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286A-BDDD-F81F-9B9C-F70FD7C8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>
                <a:effectLst/>
              </a:rPr>
              <a:t>Өдөр</a:t>
            </a:r>
            <a:r>
              <a:rPr lang="en-GB" dirty="0">
                <a:effectLst/>
              </a:rPr>
              <a:t> 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3EBCA-701C-7C81-2797-D8FF7C88D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 fontScale="55000" lnSpcReduction="20000"/>
          </a:bodyPr>
          <a:lstStyle/>
          <a:p>
            <a:pPr marL="36900" indent="0">
              <a:buNone/>
            </a:pPr>
            <a:r>
              <a:rPr lang="en-GB" sz="2500" dirty="0"/>
              <a:t>Log4j2 </a:t>
            </a:r>
            <a:r>
              <a:rPr lang="mn-MN" sz="2500" dirty="0"/>
              <a:t>тохируулга ба логжуулалт</a:t>
            </a:r>
          </a:p>
          <a:p>
            <a:pPr marL="36900" indent="0">
              <a:buNone/>
            </a:pPr>
            <a:r>
              <a:rPr lang="en-GB" sz="2500" dirty="0"/>
              <a:t>     1. </a:t>
            </a:r>
            <a:r>
              <a:rPr lang="mn-MN" sz="2500" dirty="0"/>
              <a:t>Тохируулга:</a:t>
            </a:r>
          </a:p>
          <a:p>
            <a:r>
              <a:rPr lang="en-GB" sz="2500" dirty="0"/>
              <a:t>pom.xml-</a:t>
            </a:r>
            <a:r>
              <a:rPr lang="mn-MN" sz="2500" dirty="0"/>
              <a:t>д </a:t>
            </a:r>
            <a:r>
              <a:rPr lang="en-GB" sz="2500" dirty="0"/>
              <a:t>Log4j v2-</a:t>
            </a:r>
            <a:r>
              <a:rPr lang="mn-MN" sz="2500" dirty="0"/>
              <a:t>ийн </a:t>
            </a:r>
            <a:r>
              <a:rPr lang="en-GB" sz="2500" dirty="0"/>
              <a:t>dependency </a:t>
            </a:r>
            <a:r>
              <a:rPr lang="mn-MN" sz="2500" dirty="0"/>
              <a:t>нэмэх</a:t>
            </a:r>
          </a:p>
          <a:p>
            <a:r>
              <a:rPr lang="en-GB" sz="2500" dirty="0"/>
              <a:t>log4j2.xml </a:t>
            </a:r>
            <a:r>
              <a:rPr lang="mn-MN" sz="2500" dirty="0"/>
              <a:t>файлыг </a:t>
            </a:r>
            <a:r>
              <a:rPr lang="en-GB" sz="2500" dirty="0" err="1"/>
              <a:t>src</a:t>
            </a:r>
            <a:r>
              <a:rPr lang="en-GB" sz="2500" dirty="0"/>
              <a:t>/main/resources </a:t>
            </a:r>
            <a:r>
              <a:rPr lang="mn-MN" sz="2500" dirty="0"/>
              <a:t>хавтасд байрлуулах</a:t>
            </a:r>
          </a:p>
          <a:p>
            <a:pPr marL="36900" indent="0">
              <a:buNone/>
            </a:pPr>
            <a:r>
              <a:rPr lang="en-GB" sz="2500" dirty="0"/>
              <a:t>     2. </a:t>
            </a:r>
            <a:r>
              <a:rPr lang="mn-MN" sz="2500" dirty="0"/>
              <a:t>Лог нэмэх:</a:t>
            </a:r>
          </a:p>
          <a:p>
            <a:r>
              <a:rPr lang="mn-MN" sz="2500" dirty="0"/>
              <a:t>Үндсэн үйлдлүүдэд </a:t>
            </a:r>
            <a:r>
              <a:rPr lang="en-GB" sz="2500" dirty="0"/>
              <a:t>INFO </a:t>
            </a:r>
            <a:r>
              <a:rPr lang="mn-MN" sz="2500" dirty="0"/>
              <a:t>лог:</a:t>
            </a:r>
            <a:br>
              <a:rPr lang="en-GB" sz="2500" dirty="0"/>
            </a:br>
            <a:br>
              <a:rPr lang="en-GB" sz="2500" dirty="0"/>
            </a:br>
            <a:r>
              <a:rPr lang="mn-MN" sz="2500" dirty="0"/>
              <a:t> </a:t>
            </a:r>
            <a:r>
              <a:rPr lang="en-GB" sz="2500" dirty="0" err="1"/>
              <a:t>Warehouse.addProduct</a:t>
            </a:r>
            <a:r>
              <a:rPr lang="en-GB" sz="2500" dirty="0"/>
              <a:t>() → “</a:t>
            </a:r>
            <a:r>
              <a:rPr lang="mn-MN" sz="2500" dirty="0"/>
              <a:t>Бараа нэмэгдсэн: [</a:t>
            </a:r>
            <a:r>
              <a:rPr lang="en-GB" sz="2500" dirty="0"/>
              <a:t>name]”</a:t>
            </a:r>
          </a:p>
          <a:p>
            <a:r>
              <a:rPr lang="mn-MN" sz="2500" dirty="0"/>
              <a:t>Алдааны үед </a:t>
            </a:r>
            <a:r>
              <a:rPr lang="en-GB" sz="2500" dirty="0"/>
              <a:t>ERROR </a:t>
            </a:r>
            <a:r>
              <a:rPr lang="mn-MN" sz="2500" dirty="0"/>
              <a:t>лог:</a:t>
            </a:r>
            <a:br>
              <a:rPr lang="en-GB" sz="2500" dirty="0"/>
            </a:br>
            <a:br>
              <a:rPr lang="en-GB" sz="2500" dirty="0"/>
            </a:br>
            <a:r>
              <a:rPr lang="en-GB" sz="2500" dirty="0" err="1"/>
              <a:t>IllegalArgumentException</a:t>
            </a:r>
            <a:r>
              <a:rPr lang="en-GB" sz="2500" dirty="0"/>
              <a:t> → “</a:t>
            </a:r>
            <a:r>
              <a:rPr lang="mn-MN" sz="2500" dirty="0"/>
              <a:t>Алдаа: буруу барааны утга”</a:t>
            </a:r>
            <a:endParaRPr lang="en-GB" sz="2500" dirty="0"/>
          </a:p>
          <a:p>
            <a:pPr marL="36900" indent="0">
              <a:buNone/>
            </a:pPr>
            <a:r>
              <a:rPr lang="en-GB" sz="2500" dirty="0"/>
              <a:t>     3. </a:t>
            </a:r>
            <a:r>
              <a:rPr lang="mn-MN" sz="2500" dirty="0"/>
              <a:t>Лог хадгалах:</a:t>
            </a:r>
          </a:p>
          <a:p>
            <a:r>
              <a:rPr lang="mn-MN" sz="2500" dirty="0"/>
              <a:t>Консол болон </a:t>
            </a:r>
            <a:r>
              <a:rPr lang="en-GB" sz="2500" dirty="0"/>
              <a:t>inventory.log </a:t>
            </a:r>
            <a:r>
              <a:rPr lang="mn-MN" sz="2500" dirty="0"/>
              <a:t>файлд зэрэг бичихээр тохируулах</a:t>
            </a:r>
            <a:endParaRPr lang="en-GB" sz="2500" dirty="0"/>
          </a:p>
          <a:p>
            <a:pPr marL="36900" indent="0">
              <a:buNone/>
            </a:pPr>
            <a:r>
              <a:rPr lang="en-GB" sz="2500" dirty="0"/>
              <a:t>     4. </a:t>
            </a:r>
            <a:r>
              <a:rPr lang="en-GB" sz="2500" dirty="0" err="1"/>
              <a:t>System.out</a:t>
            </a:r>
            <a:r>
              <a:rPr lang="en-GB" sz="2500" dirty="0"/>
              <a:t> </a:t>
            </a:r>
            <a:r>
              <a:rPr lang="mn-MN" sz="2500" dirty="0"/>
              <a:t>устгах:</a:t>
            </a:r>
          </a:p>
          <a:p>
            <a:r>
              <a:rPr lang="mn-MN" sz="2500" dirty="0"/>
              <a:t>Бүх кодоос </a:t>
            </a:r>
            <a:r>
              <a:rPr lang="en-GB" sz="2500" dirty="0" err="1"/>
              <a:t>System.out.println</a:t>
            </a:r>
            <a:r>
              <a:rPr lang="en-GB" sz="2500" dirty="0"/>
              <a:t>-</a:t>
            </a:r>
            <a:r>
              <a:rPr lang="mn-MN" sz="2500" dirty="0"/>
              <a:t>уудыг устгаж, </a:t>
            </a:r>
            <a:r>
              <a:rPr lang="en-GB" sz="2500" dirty="0"/>
              <a:t>Log4j-</a:t>
            </a:r>
            <a:r>
              <a:rPr lang="mn-MN" sz="2500" dirty="0"/>
              <a:t>ийн </a:t>
            </a:r>
            <a:r>
              <a:rPr lang="en-GB" sz="2500" dirty="0"/>
              <a:t>logger </a:t>
            </a:r>
            <a:r>
              <a:rPr lang="mn-MN" sz="2500" dirty="0"/>
              <a:t>ашиглах</a:t>
            </a:r>
          </a:p>
          <a:p>
            <a:pPr marL="36900" indent="0">
              <a:buNone/>
            </a:pPr>
            <a:r>
              <a:rPr lang="en-GB" sz="2500" dirty="0"/>
              <a:t>     5. </a:t>
            </a:r>
            <a:r>
              <a:rPr lang="mn-MN" sz="2500" dirty="0"/>
              <a:t>Тестээр шалгах:</a:t>
            </a:r>
          </a:p>
          <a:p>
            <a:r>
              <a:rPr lang="mn-MN" sz="2500" dirty="0"/>
              <a:t>Тестийн үед логийг шалгаж, </a:t>
            </a:r>
            <a:r>
              <a:rPr lang="en-GB" sz="2500" dirty="0"/>
              <a:t>log </a:t>
            </a:r>
            <a:r>
              <a:rPr lang="mn-MN" sz="2500" dirty="0"/>
              <a:t>файл болон консолд бичигдсэн эсэхийг баталгаажуулах</a:t>
            </a:r>
          </a:p>
          <a:p>
            <a:endParaRPr lang="mn-M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875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ED368-F521-DD2B-300D-819D602D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n-MN" b="1" dirty="0"/>
              <a:t> Нүүр хуудас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B6384-4115-C6F1-C93B-E25F06361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mn-MN" b="1" dirty="0"/>
          </a:p>
          <a:p>
            <a:pPr marL="36900" indent="0">
              <a:buNone/>
            </a:pPr>
            <a:r>
              <a:rPr lang="mn-MN" b="1" dirty="0"/>
              <a:t>Төслийн нэр:</a:t>
            </a:r>
            <a:br>
              <a:rPr lang="mn-MN" dirty="0"/>
            </a:br>
            <a:r>
              <a:rPr lang="en-GB" dirty="0"/>
              <a:t>          </a:t>
            </a:r>
            <a:r>
              <a:rPr lang="mn-MN" sz="2400" dirty="0"/>
              <a:t>Бараа, Захиалгын Удирдлагын Систем</a:t>
            </a:r>
          </a:p>
          <a:p>
            <a:pPr marL="36900" indent="0">
              <a:buNone/>
            </a:pPr>
            <a:r>
              <a:rPr lang="mn-MN" b="1" dirty="0"/>
              <a:t> Багийн гишүүд:</a:t>
            </a:r>
            <a:endParaRPr lang="mn-MN" dirty="0"/>
          </a:p>
          <a:p>
            <a:r>
              <a:rPr lang="mn-MN" dirty="0"/>
              <a:t>А</a:t>
            </a:r>
            <a:r>
              <a:rPr lang="en-GB" dirty="0"/>
              <a:t>.</a:t>
            </a:r>
            <a:r>
              <a:rPr lang="mn-MN" dirty="0"/>
              <a:t>Ууганбаяр </a:t>
            </a:r>
            <a:r>
              <a:rPr lang="en-GB" dirty="0"/>
              <a:t>     B242270014</a:t>
            </a:r>
            <a:endParaRPr lang="mn-MN" dirty="0"/>
          </a:p>
          <a:p>
            <a:r>
              <a:rPr lang="mn-MN" dirty="0"/>
              <a:t>Э</a:t>
            </a:r>
            <a:r>
              <a:rPr lang="en-GB" dirty="0"/>
              <a:t>.</a:t>
            </a:r>
            <a:r>
              <a:rPr lang="mn-MN" dirty="0"/>
              <a:t>Мөнх</a:t>
            </a:r>
            <a:r>
              <a:rPr lang="en-GB" dirty="0"/>
              <a:t>-</a:t>
            </a:r>
            <a:r>
              <a:rPr lang="mn-MN" dirty="0"/>
              <a:t>Оргил</a:t>
            </a:r>
            <a:r>
              <a:rPr lang="en-GB" dirty="0"/>
              <a:t>   B242270130</a:t>
            </a:r>
            <a:endParaRPr lang="mn-MN" dirty="0"/>
          </a:p>
          <a:p>
            <a:r>
              <a:rPr lang="mn-MN" dirty="0"/>
              <a:t>О</a:t>
            </a:r>
            <a:r>
              <a:rPr lang="en-GB" dirty="0"/>
              <a:t>.</a:t>
            </a:r>
            <a:r>
              <a:rPr lang="mn-MN" dirty="0"/>
              <a:t>Хүслэн</a:t>
            </a:r>
            <a:r>
              <a:rPr lang="en-GB" dirty="0"/>
              <a:t>            B242270073</a:t>
            </a:r>
          </a:p>
          <a:p>
            <a:r>
              <a:rPr lang="mn-MN" dirty="0"/>
              <a:t>А</a:t>
            </a:r>
            <a:r>
              <a:rPr lang="en-GB" dirty="0"/>
              <a:t>.</a:t>
            </a:r>
            <a:r>
              <a:rPr lang="mn-MN" dirty="0"/>
              <a:t>Номин            </a:t>
            </a:r>
            <a:r>
              <a:rPr lang="en-GB" dirty="0"/>
              <a:t>B242270088</a:t>
            </a:r>
            <a:endParaRPr lang="mn-MN" dirty="0"/>
          </a:p>
        </p:txBody>
      </p:sp>
    </p:spTree>
    <p:extLst>
      <p:ext uri="{BB962C8B-B14F-4D97-AF65-F5344CB8AC3E}">
        <p14:creationId xmlns:p14="http://schemas.microsoft.com/office/powerpoint/2010/main" val="77947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CBD2-0247-F085-6DC0-C1D37EB9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b="1" dirty="0"/>
              <a:t>Төслийн танилцуулга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4E914-9A2D-CFF2-D3C7-7F68A1506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mn-MN" b="1" dirty="0"/>
              <a:t>Зорилго:</a:t>
            </a:r>
            <a:endParaRPr lang="mn-MN" dirty="0"/>
          </a:p>
          <a:p>
            <a:r>
              <a:rPr lang="mn-MN" dirty="0"/>
              <a:t>Бараа, хэрэглэгч, захиалгыг бүртгэх, удирдах, хянах</a:t>
            </a:r>
          </a:p>
          <a:p>
            <a:r>
              <a:rPr lang="mn-MN" dirty="0"/>
              <a:t>Захиалга хийх, купон ашиглах, мөнгө нэмэх, логжуулах</a:t>
            </a:r>
          </a:p>
          <a:p>
            <a:pPr marL="36900" indent="0">
              <a:buNone/>
            </a:pPr>
            <a:r>
              <a:rPr lang="mn-MN" b="1" dirty="0"/>
              <a:t>Онцлог:</a:t>
            </a:r>
            <a:endParaRPr lang="mn-MN" dirty="0"/>
          </a:p>
          <a:p>
            <a:r>
              <a:rPr lang="mn-MN" dirty="0"/>
              <a:t>Барааны бүртгэл, устгал</a:t>
            </a:r>
            <a:r>
              <a:rPr lang="en-GB" dirty="0"/>
              <a:t>, </a:t>
            </a:r>
            <a:r>
              <a:rPr lang="mn-MN" dirty="0"/>
              <a:t>нэмэх</a:t>
            </a:r>
          </a:p>
          <a:p>
            <a:r>
              <a:rPr lang="mn-MN" dirty="0"/>
              <a:t>Хэрэглэгч бүртгэл, баланс</a:t>
            </a:r>
          </a:p>
          <a:p>
            <a:r>
              <a:rPr lang="mn-MN" dirty="0"/>
              <a:t>Захиалга, купон</a:t>
            </a:r>
          </a:p>
          <a:p>
            <a:r>
              <a:rPr lang="en-GB" dirty="0"/>
              <a:t>Log4j2 </a:t>
            </a:r>
            <a:r>
              <a:rPr lang="mn-MN" dirty="0"/>
              <a:t>ашиглан үйлдэл бүрийг лог файл болон консолд хадгалах</a:t>
            </a:r>
          </a:p>
        </p:txBody>
      </p:sp>
    </p:spTree>
    <p:extLst>
      <p:ext uri="{BB962C8B-B14F-4D97-AF65-F5344CB8AC3E}">
        <p14:creationId xmlns:p14="http://schemas.microsoft.com/office/powerpoint/2010/main" val="335761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B002-4897-B904-F3A1-B05E298B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Классын загвар (UML эсвэл текст)</a:t>
            </a:r>
            <a:br>
              <a:rPr lang="ru-RU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92013-3F9C-5678-2D5C-90640D255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mn-MN" b="1" dirty="0"/>
              <a:t>Текст тайлбар:</a:t>
            </a:r>
            <a:endParaRPr lang="mn-MN" dirty="0"/>
          </a:p>
          <a:p>
            <a:r>
              <a:rPr lang="en-GB" i="1" dirty="0"/>
              <a:t>Product:</a:t>
            </a:r>
            <a:r>
              <a:rPr lang="en-GB" dirty="0"/>
              <a:t> id, </a:t>
            </a:r>
            <a:r>
              <a:rPr lang="mn-MN" dirty="0"/>
              <a:t>нэр, ангилал, үнэ, код, үлдэгдэл</a:t>
            </a:r>
          </a:p>
          <a:p>
            <a:r>
              <a:rPr lang="en-GB" i="1" dirty="0"/>
              <a:t>User:</a:t>
            </a:r>
            <a:r>
              <a:rPr lang="en-GB" dirty="0"/>
              <a:t> username, password, role, balance, orders</a:t>
            </a:r>
          </a:p>
          <a:p>
            <a:r>
              <a:rPr lang="en-GB" i="1" dirty="0"/>
              <a:t>Order:</a:t>
            </a:r>
            <a:r>
              <a:rPr lang="en-GB" dirty="0"/>
              <a:t> </a:t>
            </a:r>
            <a:r>
              <a:rPr lang="en-GB" dirty="0" err="1"/>
              <a:t>orderId</a:t>
            </a:r>
            <a:r>
              <a:rPr lang="en-GB" dirty="0"/>
              <a:t>, products, quantities, total, status, </a:t>
            </a:r>
            <a:r>
              <a:rPr lang="en-GB" dirty="0" err="1"/>
              <a:t>paymentId</a:t>
            </a:r>
            <a:r>
              <a:rPr lang="en-GB" dirty="0"/>
              <a:t>, date</a:t>
            </a:r>
          </a:p>
          <a:p>
            <a:r>
              <a:rPr lang="en-GB" i="1" dirty="0" err="1"/>
              <a:t>Exten</a:t>
            </a:r>
            <a:r>
              <a:rPr lang="en-GB" i="1" dirty="0"/>
              <a:t>:</a:t>
            </a:r>
            <a:r>
              <a:rPr lang="en-GB" dirty="0"/>
              <a:t> static </a:t>
            </a:r>
            <a:r>
              <a:rPr lang="mn-MN" dirty="0"/>
              <a:t>жагсаалтууд (</a:t>
            </a:r>
            <a:r>
              <a:rPr lang="en-GB" dirty="0"/>
              <a:t>users, products, coupons), </a:t>
            </a:r>
            <a:r>
              <a:rPr lang="mn-MN" dirty="0"/>
              <a:t>удирдлагын функцууд</a:t>
            </a:r>
          </a:p>
          <a:p>
            <a:pPr marL="36900" indent="0">
              <a:buNone/>
            </a:pPr>
            <a:r>
              <a:rPr lang="mn-MN" i="1" dirty="0"/>
              <a:t>Холбоо:</a:t>
            </a:r>
            <a:endParaRPr lang="mn-MN" dirty="0"/>
          </a:p>
          <a:p>
            <a:r>
              <a:rPr lang="en-GB" dirty="0"/>
              <a:t>User → Order (</a:t>
            </a:r>
            <a:r>
              <a:rPr lang="mn-MN" dirty="0"/>
              <a:t>нэг хэрэглэгч олон захиалгатай)</a:t>
            </a:r>
          </a:p>
          <a:p>
            <a:r>
              <a:rPr lang="en-GB" dirty="0"/>
              <a:t>Order → Product (</a:t>
            </a:r>
            <a:r>
              <a:rPr lang="mn-MN" dirty="0"/>
              <a:t>нэг захиалга олон бараатай)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27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Зураг нээх">
            <a:extLst>
              <a:ext uri="{FF2B5EF4-FFF2-40B4-BE49-F238E27FC236}">
                <a16:creationId xmlns:a16="http://schemas.microsoft.com/office/drawing/2014/main" id="{99F794F9-A44B-EA76-236F-BDDDE32B8E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058" y="140277"/>
            <a:ext cx="5231884" cy="649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39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AC0EA88-87E0-F45F-A405-3E04C25CCA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667425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713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3852-960A-1E10-D078-C7C3E7F53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b="1" dirty="0"/>
              <a:t>Бэрхшээл ба шийдэл</a:t>
            </a:r>
            <a:br>
              <a:rPr lang="mn-MN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7956-3C41-B547-AB2D-4062128CD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mn-MN" b="1" dirty="0"/>
              <a:t>Бэрхшээлүүд:</a:t>
            </a:r>
            <a:endParaRPr lang="mn-MN" dirty="0"/>
          </a:p>
          <a:p>
            <a:r>
              <a:rPr lang="en-GB" dirty="0"/>
              <a:t>Log4j2 </a:t>
            </a:r>
            <a:r>
              <a:rPr lang="mn-MN" dirty="0"/>
              <a:t>тохиргоог зөв </a:t>
            </a:r>
            <a:r>
              <a:rPr lang="en-GB" dirty="0" err="1"/>
              <a:t>classpath</a:t>
            </a:r>
            <a:r>
              <a:rPr lang="en-GB" dirty="0"/>
              <a:t>-</a:t>
            </a:r>
            <a:r>
              <a:rPr lang="mn-MN" dirty="0"/>
              <a:t>д байрлуулах</a:t>
            </a:r>
          </a:p>
          <a:p>
            <a:r>
              <a:rPr lang="mn-MN" dirty="0"/>
              <a:t>Компиляц болон </a:t>
            </a:r>
            <a:r>
              <a:rPr lang="en-GB" dirty="0"/>
              <a:t>package structure</a:t>
            </a:r>
          </a:p>
          <a:p>
            <a:r>
              <a:rPr lang="en-GB" dirty="0"/>
              <a:t>Unit test-</a:t>
            </a:r>
            <a:r>
              <a:rPr lang="mn-MN" dirty="0"/>
              <a:t>ээр логийг шалгах</a:t>
            </a:r>
          </a:p>
          <a:p>
            <a:pPr marL="36900" indent="0">
              <a:buNone/>
            </a:pPr>
            <a:r>
              <a:rPr lang="mn-MN" b="1" dirty="0"/>
              <a:t>Шийдэл:</a:t>
            </a:r>
            <a:endParaRPr lang="mn-MN" dirty="0"/>
          </a:p>
          <a:p>
            <a:r>
              <a:rPr lang="en-GB" dirty="0"/>
              <a:t>log4j2.xml-</a:t>
            </a:r>
            <a:r>
              <a:rPr lang="mn-MN" dirty="0"/>
              <a:t>ийг </a:t>
            </a:r>
            <a:r>
              <a:rPr lang="en-GB" dirty="0" err="1"/>
              <a:t>src</a:t>
            </a:r>
            <a:r>
              <a:rPr lang="en-GB" dirty="0"/>
              <a:t>/main/resources-</a:t>
            </a:r>
            <a:r>
              <a:rPr lang="mn-MN" dirty="0"/>
              <a:t>д байршуулсан</a:t>
            </a:r>
          </a:p>
          <a:p>
            <a:r>
              <a:rPr lang="en-GB" dirty="0"/>
              <a:t>Maven </a:t>
            </a:r>
            <a:r>
              <a:rPr lang="mn-MN" dirty="0"/>
              <a:t>ашиглан </a:t>
            </a:r>
            <a:r>
              <a:rPr lang="en-GB" dirty="0"/>
              <a:t>dependency </a:t>
            </a:r>
            <a:r>
              <a:rPr lang="mn-MN" dirty="0"/>
              <a:t>болон </a:t>
            </a:r>
            <a:r>
              <a:rPr lang="en-GB" dirty="0"/>
              <a:t>build-</a:t>
            </a:r>
            <a:r>
              <a:rPr lang="mn-MN" dirty="0"/>
              <a:t>ийг автоматжуулсан</a:t>
            </a:r>
          </a:p>
          <a:p>
            <a:r>
              <a:rPr lang="mn-MN" dirty="0"/>
              <a:t>Тестийн кодоор бүх гол үйлдлийг шалгаж, логийг </a:t>
            </a:r>
            <a:r>
              <a:rPr lang="en-GB" dirty="0"/>
              <a:t>inventory.log </a:t>
            </a:r>
            <a:r>
              <a:rPr lang="mn-MN" dirty="0"/>
              <a:t>болон консолд бичсэн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4764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EDC4C-99A6-CA59-C267-FBFB7D6F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b="1" dirty="0"/>
              <a:t>Демо</a:t>
            </a:r>
            <a:br>
              <a:rPr lang="mn-MN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6A72-162A-D10A-4C2D-D06C86932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GB" b="1" dirty="0"/>
              <a:t>Unit test </a:t>
            </a:r>
            <a:r>
              <a:rPr lang="mn-MN" b="1" dirty="0"/>
              <a:t>ажиллуулах:</a:t>
            </a:r>
            <a:endParaRPr lang="mn-MN" dirty="0"/>
          </a:p>
          <a:p>
            <a:r>
              <a:rPr lang="mn-MN" dirty="0"/>
              <a:t>Хэрэглэгч бүртгэх, мөнгө нэмэх, бараа нэмэх, захиалга хийх, алдаатай үйлдэл хийх</a:t>
            </a:r>
          </a:p>
          <a:p>
            <a:r>
              <a:rPr lang="mn-MN" dirty="0"/>
              <a:t>Консол болон </a:t>
            </a:r>
            <a:r>
              <a:rPr lang="en-GB" dirty="0"/>
              <a:t>inventory.log </a:t>
            </a:r>
            <a:r>
              <a:rPr lang="mn-MN" dirty="0"/>
              <a:t>файлд лог бичигдэж буйг харуулах</a:t>
            </a:r>
          </a:p>
          <a:p>
            <a:pPr marL="36900" indent="0">
              <a:buNone/>
            </a:pPr>
            <a:r>
              <a:rPr lang="mn-MN" b="1" dirty="0"/>
              <a:t>Үр дүн:</a:t>
            </a:r>
            <a:endParaRPr lang="mn-MN" dirty="0"/>
          </a:p>
          <a:p>
            <a:r>
              <a:rPr lang="mn-MN" dirty="0"/>
              <a:t>Амжилттай болон алдаатай лог бичлэгүүд</a:t>
            </a:r>
          </a:p>
          <a:p>
            <a:r>
              <a:rPr lang="mn-MN" dirty="0"/>
              <a:t>Лог файл болон консолын жишээ </a:t>
            </a:r>
            <a:r>
              <a:rPr lang="en-GB" dirty="0"/>
              <a:t>screenshot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049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Зураг нээх">
            <a:extLst>
              <a:ext uri="{FF2B5EF4-FFF2-40B4-BE49-F238E27FC236}">
                <a16:creationId xmlns:a16="http://schemas.microsoft.com/office/drawing/2014/main" id="{B6459A6A-F86F-B71F-A1C1-5709F057CB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504" y="0"/>
            <a:ext cx="912412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054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137</TotalTime>
  <Words>785</Words>
  <Application>Microsoft Office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Calisto MT</vt:lpstr>
      <vt:lpstr>Wingdings 2</vt:lpstr>
      <vt:lpstr>Slate</vt:lpstr>
      <vt:lpstr>Бараа, Захиалгын Удирдлагын Систем</vt:lpstr>
      <vt:lpstr> Нүүр хуудас</vt:lpstr>
      <vt:lpstr>Төслийн танилцуулга</vt:lpstr>
      <vt:lpstr>Классын загвар (UML эсвэл текст) </vt:lpstr>
      <vt:lpstr>PowerPoint Presentation</vt:lpstr>
      <vt:lpstr>PowerPoint Presentation</vt:lpstr>
      <vt:lpstr>Бэрхшээл ба шийдэл </vt:lpstr>
      <vt:lpstr>Демо </vt:lpstr>
      <vt:lpstr>PowerPoint Presentation</vt:lpstr>
      <vt:lpstr>Өдөр 1</vt:lpstr>
      <vt:lpstr>Өдөр 2</vt:lpstr>
      <vt:lpstr>Өдөр 3</vt:lpstr>
      <vt:lpstr>Өдөр 4</vt:lpstr>
      <vt:lpstr>Өдөр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Мөнх Бат-Эрдэнэ</dc:creator>
  <cp:lastModifiedBy>Мөнх Бат-Эрдэнэ</cp:lastModifiedBy>
  <cp:revision>1</cp:revision>
  <dcterms:created xsi:type="dcterms:W3CDTF">2025-06-11T15:40:40Z</dcterms:created>
  <dcterms:modified xsi:type="dcterms:W3CDTF">2025-06-12T04:06:20Z</dcterms:modified>
</cp:coreProperties>
</file>