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24-DE4A-B9EB-BB33093F44AA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24-DE4A-B9EB-BB33093F44AA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24-DE4A-B9EB-BB33093F44AA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24-DE4A-B9EB-BB33093F4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MOHAMMAD HUSMAN KHAN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312202423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(COMPUTER APPLICATIONS)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husmankhan75@gmail.com</cp:lastModifiedBy>
  <cp:revision>16</cp:revision>
  <dcterms:created xsi:type="dcterms:W3CDTF">2024-03-29T15:07:00Z</dcterms:created>
  <dcterms:modified xsi:type="dcterms:W3CDTF">2024-09-30T08:42:40Z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