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46B3FB-B7BE-48BB-815F-286EA6660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4" r="-1" b="1798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1AD4B-D3AF-4A0C-A8CC-21E8322B5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en-IN" sz="4400">
                <a:solidFill>
                  <a:srgbClr val="EBEBEB"/>
                </a:solidFill>
              </a:rPr>
              <a:t> Anna- Santript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53618-27AE-4E90-B84F-C3EAB535D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endParaRPr lang="en-IN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70E5-533E-4F10-B6FB-C0CC1074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8648-048E-4576-9DEA-9299D4E6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Due to the pandemic situation : It is very important to practice </a:t>
            </a:r>
            <a:r>
              <a:rPr lang="en-IN" b="1" dirty="0"/>
              <a:t>Social Distancing </a:t>
            </a:r>
            <a:r>
              <a:rPr lang="en-IN" dirty="0"/>
              <a:t>as well as provide the </a:t>
            </a:r>
            <a:r>
              <a:rPr lang="en-IN" b="1" dirty="0"/>
              <a:t>Food Security </a:t>
            </a:r>
            <a:r>
              <a:rPr lang="en-IN" dirty="0"/>
              <a:t>to the citizens.</a:t>
            </a:r>
          </a:p>
          <a:p>
            <a:r>
              <a:rPr lang="en-IN" dirty="0"/>
              <a:t>Waiting for the ration in </a:t>
            </a:r>
            <a:r>
              <a:rPr lang="en-IN" b="1" dirty="0"/>
              <a:t>Long queues</a:t>
            </a:r>
            <a:r>
              <a:rPr lang="en-IN" dirty="0"/>
              <a:t>. </a:t>
            </a:r>
          </a:p>
          <a:p>
            <a:r>
              <a:rPr lang="en-IN" dirty="0"/>
              <a:t>Numerous </a:t>
            </a:r>
            <a:r>
              <a:rPr lang="en-IN" b="1" dirty="0"/>
              <a:t>malpractices</a:t>
            </a:r>
            <a:r>
              <a:rPr lang="en-IN" dirty="0"/>
              <a:t> makes food essentials issued by govt.in</a:t>
            </a:r>
            <a:r>
              <a:rPr lang="en-IN" b="1" dirty="0"/>
              <a:t> Inaccessible </a:t>
            </a:r>
            <a:r>
              <a:rPr lang="en-IN" dirty="0"/>
              <a:t>and un-affordable to many poor thus resulting in their </a:t>
            </a:r>
            <a:r>
              <a:rPr lang="en-IN" b="1" dirty="0"/>
              <a:t>Food Insecurity</a:t>
            </a:r>
          </a:p>
          <a:p>
            <a:r>
              <a:rPr lang="en-IN" b="1" dirty="0"/>
              <a:t>“</a:t>
            </a:r>
            <a:r>
              <a:rPr lang="en-IN" dirty="0"/>
              <a:t>According to study in March 2008, only </a:t>
            </a:r>
            <a:r>
              <a:rPr lang="en-IN" b="1" dirty="0"/>
              <a:t>42% of grains </a:t>
            </a:r>
            <a:r>
              <a:rPr lang="en-IN" dirty="0"/>
              <a:t>reach to target group</a:t>
            </a:r>
            <a:r>
              <a:rPr lang="en-IN" b="1" dirty="0"/>
              <a:t>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53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7016-2F8D-4A56-89D6-2D994CD4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this can help?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7148-E5CB-4B6B-A771-E721E2B6D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At</a:t>
            </a:r>
            <a:r>
              <a:rPr lang="en-IN" b="1" dirty="0"/>
              <a:t> Doorstep </a:t>
            </a:r>
          </a:p>
          <a:p>
            <a:pPr lvl="0"/>
            <a:r>
              <a:rPr lang="en-IN" b="1" dirty="0"/>
              <a:t>Hassle free </a:t>
            </a:r>
            <a:r>
              <a:rPr lang="en-IN" dirty="0"/>
              <a:t>distribution </a:t>
            </a:r>
          </a:p>
          <a:p>
            <a:pPr lvl="0"/>
            <a:r>
              <a:rPr lang="en-IN" b="1" dirty="0"/>
              <a:t>No waiting </a:t>
            </a:r>
            <a:r>
              <a:rPr lang="en-IN" dirty="0"/>
              <a:t>in queues </a:t>
            </a:r>
          </a:p>
          <a:p>
            <a:pPr lvl="0"/>
            <a:r>
              <a:rPr lang="en-IN" b="1" dirty="0"/>
              <a:t>Social distancing</a:t>
            </a:r>
          </a:p>
          <a:p>
            <a:pPr lvl="0"/>
            <a:r>
              <a:rPr lang="en-IN" dirty="0"/>
              <a:t>Illegal diversions of commodities, Holding and </a:t>
            </a:r>
            <a:r>
              <a:rPr lang="en-IN" b="1" dirty="0"/>
              <a:t>Black Marketing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66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B8F4-729A-4A16-80E2-474ADE5E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A880-C2C5-496C-A10E-2792AC698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Ration to be delivered </a:t>
            </a:r>
            <a:r>
              <a:rPr lang="en-IN" b="1" dirty="0"/>
              <a:t>at Doorstep </a:t>
            </a:r>
            <a:r>
              <a:rPr lang="en-IN" dirty="0"/>
              <a:t>to avoid the long queues which can be the issue of </a:t>
            </a:r>
            <a:r>
              <a:rPr lang="en-IN" b="1" dirty="0"/>
              <a:t>Social Distancing</a:t>
            </a:r>
            <a:r>
              <a:rPr lang="en-IN" dirty="0"/>
              <a:t>.</a:t>
            </a:r>
          </a:p>
          <a:p>
            <a:r>
              <a:rPr lang="en-IN" dirty="0"/>
              <a:t>Consumer can send Delivery confirmation( Sending SMS to </a:t>
            </a:r>
            <a:r>
              <a:rPr lang="en-IN" b="1" dirty="0"/>
              <a:t>XXXXXX </a:t>
            </a:r>
            <a:r>
              <a:rPr lang="en-IN" dirty="0"/>
              <a:t>). </a:t>
            </a:r>
          </a:p>
          <a:p>
            <a:r>
              <a:rPr lang="en-IN" dirty="0"/>
              <a:t>False and Duplicate Entry can be eradicated. </a:t>
            </a:r>
          </a:p>
          <a:p>
            <a:r>
              <a:rPr lang="en-IN" dirty="0"/>
              <a:t>Efficient Transparent Delivery can be achieved.</a:t>
            </a:r>
          </a:p>
          <a:p>
            <a:r>
              <a:rPr lang="en-IN" dirty="0"/>
              <a:t>Useful for “One Nation One Ration Card” Scheme.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55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  <p:sndAc>
          <p:stSnd>
            <p:snd r:embed="rId2" name="breeze.wav"/>
          </p:stSnd>
        </p:sndAc>
      </p:transition>
    </mc:Choice>
    <mc:Fallback>
      <p:transition spd="slow">
        <p:blinds dir="vert"/>
        <p:sndAc>
          <p:stSnd>
            <p:snd r:embed="rId2" name="breez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96FA-1437-4CD2-B6CB-B5A71803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8C7A-4BC8-42A7-8B4D-4F2917B8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Presently ,application is meant for 1 state.</a:t>
            </a:r>
          </a:p>
          <a:p>
            <a:r>
              <a:rPr lang="en-IN" dirty="0"/>
              <a:t>In the upcoming years, Application expands for all the Indian states.</a:t>
            </a:r>
          </a:p>
          <a:p>
            <a:r>
              <a:rPr lang="en-IN" dirty="0"/>
              <a:t>Coverage for each and every individual citizen. </a:t>
            </a:r>
          </a:p>
          <a:p>
            <a:r>
              <a:rPr lang="en-IN" dirty="0"/>
              <a:t>Beneficial for : “One Nation One Ration” Card Scheme.</a:t>
            </a:r>
          </a:p>
          <a:p>
            <a:r>
              <a:rPr lang="en-IN" dirty="0"/>
              <a:t>Monitoring the Issue of Ration Card.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8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992BC6159414385660ADAB007453C" ma:contentTypeVersion="2" ma:contentTypeDescription="Create a new document." ma:contentTypeScope="" ma:versionID="7d44b6d2c92d98b46f82a79beb0fcbf0">
  <xsd:schema xmlns:xsd="http://www.w3.org/2001/XMLSchema" xmlns:xs="http://www.w3.org/2001/XMLSchema" xmlns:p="http://schemas.microsoft.com/office/2006/metadata/properties" xmlns:ns3="2b017e78-b7ea-4264-82db-26d36ff8212b" targetNamespace="http://schemas.microsoft.com/office/2006/metadata/properties" ma:root="true" ma:fieldsID="340a4bfb455672e2ab120731602c09fa" ns3:_="">
    <xsd:import namespace="2b017e78-b7ea-4264-82db-26d36ff821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17e78-b7ea-4264-82db-26d36ff821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63B303-DED5-4ABF-B94C-8746A18540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017e78-b7ea-4264-82db-26d36ff821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0ADEE-53A9-4737-A310-723F819730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FE959-C02C-4C24-9747-99D573578192}">
  <ds:schemaRefs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2b017e78-b7ea-4264-82db-26d36ff8212b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 Anna- Santript</vt:lpstr>
      <vt:lpstr>Problem Statement</vt:lpstr>
      <vt:lpstr>How this can help? </vt:lpstr>
      <vt:lpstr>The Idea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Anna- Santript</dc:title>
  <dc:creator>Praga Saha</dc:creator>
  <cp:lastModifiedBy>Praga Saha</cp:lastModifiedBy>
  <cp:revision>4</cp:revision>
  <dcterms:created xsi:type="dcterms:W3CDTF">2020-06-06T06:11:20Z</dcterms:created>
  <dcterms:modified xsi:type="dcterms:W3CDTF">2020-06-06T06:23:48Z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0x010100F9C992BC6159414385660ADAB007453C</vt:lpwstr>
  </property>
</Properties>
</file>