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65" r:id="rId10"/>
    <p:sldId id="266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48C6F-D0F5-4B00-80F3-E668E360F261}">
          <p14:sldIdLst>
            <p14:sldId id="256"/>
            <p14:sldId id="257"/>
            <p14:sldId id="258"/>
            <p14:sldId id="259"/>
            <p14:sldId id="260"/>
            <p14:sldId id="261"/>
            <p14:sldId id="267"/>
            <p14:sldId id="264"/>
            <p14:sldId id="265"/>
            <p14:sldId id="266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7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8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91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20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99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09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50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1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2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5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0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5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1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8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3" descr="Audio sound board">
            <a:extLst>
              <a:ext uri="{FF2B5EF4-FFF2-40B4-BE49-F238E27FC236}">
                <a16:creationId xmlns:a16="http://schemas.microsoft.com/office/drawing/2014/main" id="{0201B4D8-E493-4836-BD64-D41C0DC74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3272" y="8719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BA8C4A-CBD9-418E-976D-0F1B247B7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AUDIO MODIFICATION</a:t>
            </a:r>
            <a:r>
              <a:rPr lang="en-US" sz="6100" dirty="0"/>
              <a:t/>
            </a:r>
            <a:br>
              <a:rPr lang="en-US" sz="6100" dirty="0"/>
            </a:br>
            <a:endParaRPr lang="en-US" sz="6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682BD-5E1C-4F07-A2B6-88CC14352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8396" y="4405745"/>
            <a:ext cx="9078562" cy="592975"/>
          </a:xfrm>
        </p:spPr>
        <p:txBody>
          <a:bodyPr anchor="ctr">
            <a:noAutofit/>
          </a:bodyPr>
          <a:lstStyle/>
          <a:p>
            <a:r>
              <a:rPr lang="en-US" sz="1800" b="1" i="1" dirty="0"/>
              <a:t>HUSNA </a:t>
            </a:r>
            <a:r>
              <a:rPr lang="en-US" sz="1800" b="1" i="1" dirty="0" smtClean="0"/>
              <a:t>NOOR</a:t>
            </a:r>
            <a:endParaRPr lang="en-US" sz="1800" b="1" i="1" dirty="0"/>
          </a:p>
        </p:txBody>
      </p:sp>
    </p:spTree>
    <p:extLst>
      <p:ext uri="{BB962C8B-B14F-4D97-AF65-F5344CB8AC3E}">
        <p14:creationId xmlns:p14="http://schemas.microsoft.com/office/powerpoint/2010/main" val="3557710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7C58-B22C-4DB4-9D4C-E11B645A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Oops!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A9046B-F4EB-4C04-AD1D-4AAF7D6AD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3" y="898327"/>
            <a:ext cx="6240462" cy="468034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E6508-431D-4C56-B081-1622C49B4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958548"/>
            <a:ext cx="3549121" cy="1828800"/>
          </a:xfrm>
        </p:spPr>
        <p:txBody>
          <a:bodyPr>
            <a:normAutofit/>
          </a:bodyPr>
          <a:lstStyle/>
          <a:p>
            <a:r>
              <a:rPr lang="en-US" sz="2000" dirty="0"/>
              <a:t>Didn’t like the music , no problem, just stop it!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0604750-F938-43D8-933B-9F5C3ACE4EA5}"/>
              </a:ext>
            </a:extLst>
          </p:cNvPr>
          <p:cNvSpPr/>
          <p:nvPr/>
        </p:nvSpPr>
        <p:spPr>
          <a:xfrm rot="13092371">
            <a:off x="7737726" y="3690034"/>
            <a:ext cx="876909" cy="25852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948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89B9BA-9B6A-4178-9146-A34742C9C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9393406" cy="909099"/>
          </a:xfrm>
        </p:spPr>
        <p:txBody>
          <a:bodyPr/>
          <a:lstStyle/>
          <a:p>
            <a:r>
              <a:rPr lang="en-US" b="1" dirty="0"/>
              <a:t>FLOW CHART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B7851D5-AC50-4D98-964A-D0567C0210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712" y="1351721"/>
            <a:ext cx="5502575" cy="5208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099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AC30B6-3F59-47F5-A6CB-8D7266811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07" y="2859157"/>
            <a:ext cx="10018713" cy="1752599"/>
          </a:xfrm>
        </p:spPr>
        <p:txBody>
          <a:bodyPr/>
          <a:lstStyle/>
          <a:p>
            <a:r>
              <a:rPr lang="en-US" b="1" dirty="0"/>
              <a:t>Thanks!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131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E2FE-9510-41B9-89A1-A32A2294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INDRODUCTION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DAE8D-1B6A-4B31-AA45-CF7AE6AD8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is about combining two mp3 files taken from user and creating an output file.</a:t>
            </a:r>
          </a:p>
          <a:p>
            <a:r>
              <a:rPr lang="en-US" dirty="0"/>
              <a:t>The user have an option for which file to play.</a:t>
            </a:r>
          </a:p>
          <a:p>
            <a:r>
              <a:rPr lang="en-US" dirty="0"/>
              <a:t>The output file can be paused play and stopped.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7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B060-0035-4292-BD38-D859A013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B93E-8D13-420F-B2D9-143D48A32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603" y="2173225"/>
            <a:ext cx="10168128" cy="3831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libraries we used include following: 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standard C library</a:t>
            </a:r>
          </a:p>
          <a:p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 err="1"/>
              <a:t>unix</a:t>
            </a:r>
            <a:r>
              <a:rPr lang="en-US" dirty="0"/>
              <a:t> standard library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standard input output library</a:t>
            </a:r>
          </a:p>
        </p:txBody>
      </p:sp>
    </p:spTree>
    <p:extLst>
      <p:ext uri="{BB962C8B-B14F-4D97-AF65-F5344CB8AC3E}">
        <p14:creationId xmlns:p14="http://schemas.microsoft.com/office/powerpoint/2010/main" val="1610266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5489-C142-43FE-8C0B-A26A94571A5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04730" y="1470991"/>
            <a:ext cx="10167938" cy="4620799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errno.h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for error handling</a:t>
            </a:r>
          </a:p>
          <a:p>
            <a:r>
              <a:rPr lang="en-US" dirty="0"/>
              <a:t>#include &lt;</a:t>
            </a:r>
            <a:r>
              <a:rPr lang="en-US" dirty="0" err="1"/>
              <a:t>fcntl.h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contains constructs that refer to file control</a:t>
            </a:r>
          </a:p>
          <a:p>
            <a:r>
              <a:rPr lang="en-US" dirty="0"/>
              <a:t>#include &lt;sys/</a:t>
            </a:r>
            <a:r>
              <a:rPr lang="en-US" dirty="0" err="1"/>
              <a:t>types.h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defines data types used in source codes</a:t>
            </a:r>
          </a:p>
          <a:p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used for string handling</a:t>
            </a:r>
          </a:p>
          <a:p>
            <a:r>
              <a:rPr lang="en-US" dirty="0"/>
              <a:t>#include &lt;sys/</a:t>
            </a:r>
            <a:r>
              <a:rPr lang="en-US" dirty="0" err="1"/>
              <a:t>wait.h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makes the system wait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9044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B047A6-A40F-4109-9086-91AC6A18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2B175C-49CF-4F71-ACF0-48D9183EE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312" y="2438399"/>
            <a:ext cx="9713980" cy="3617843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3 inputs are taken from user from command line</a:t>
            </a:r>
          </a:p>
          <a:p>
            <a:r>
              <a:rPr lang="en-US" dirty="0"/>
              <a:t>File1, file2 and result file are created of integer type</a:t>
            </a:r>
          </a:p>
          <a:p>
            <a:r>
              <a:rPr lang="en-US" dirty="0"/>
              <a:t>For file1:</a:t>
            </a:r>
          </a:p>
          <a:p>
            <a:pPr marL="457200" lvl="1" indent="0" algn="just">
              <a:buNone/>
            </a:pPr>
            <a:r>
              <a:rPr lang="en-US" dirty="0"/>
              <a:t>the first argument is given</a:t>
            </a:r>
          </a:p>
          <a:p>
            <a:pPr marL="457200" lvl="1" indent="0" algn="just">
              <a:buNone/>
            </a:pPr>
            <a:r>
              <a:rPr lang="en-US" dirty="0"/>
              <a:t>read write permission is granted.</a:t>
            </a:r>
          </a:p>
          <a:p>
            <a:r>
              <a:rPr lang="en-US" dirty="0"/>
              <a:t>For file2</a:t>
            </a:r>
          </a:p>
          <a:p>
            <a:pPr marL="457200" lvl="1" indent="0" algn="just">
              <a:buNone/>
            </a:pPr>
            <a:r>
              <a:rPr lang="en-US" dirty="0"/>
              <a:t>the second argument is given</a:t>
            </a:r>
          </a:p>
          <a:p>
            <a:pPr marL="457200" lvl="1" indent="0" algn="just">
              <a:buNone/>
            </a:pPr>
            <a:r>
              <a:rPr lang="en-US" dirty="0"/>
              <a:t>read write permission is granted.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88230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F48E9-69A1-4C95-B7D6-4BD59858F3F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16213" y="1192766"/>
            <a:ext cx="11264900" cy="4992687"/>
          </a:xfrm>
        </p:spPr>
        <p:txBody>
          <a:bodyPr>
            <a:normAutofit/>
          </a:bodyPr>
          <a:lstStyle/>
          <a:p>
            <a:r>
              <a:rPr lang="en-US" dirty="0"/>
              <a:t>For result file:</a:t>
            </a:r>
          </a:p>
          <a:p>
            <a:pPr marL="457200" lvl="1" indent="0" algn="just">
              <a:buNone/>
            </a:pPr>
            <a:r>
              <a:rPr lang="en-US" dirty="0"/>
              <a:t>the third argument is given</a:t>
            </a:r>
          </a:p>
          <a:p>
            <a:pPr marL="457200" lvl="1" indent="0" algn="just">
              <a:buNone/>
            </a:pPr>
            <a:r>
              <a:rPr lang="en-US" dirty="0"/>
              <a:t>read write permission is granted</a:t>
            </a:r>
          </a:p>
          <a:p>
            <a:pPr marL="457200" lvl="1" indent="0" algn="just">
              <a:buNone/>
            </a:pPr>
            <a:r>
              <a:rPr lang="en-US" dirty="0"/>
              <a:t>a new file is also created</a:t>
            </a:r>
          </a:p>
          <a:p>
            <a:r>
              <a:rPr lang="en-US" dirty="0"/>
              <a:t>Data is read from file1 and written on resultant file.</a:t>
            </a:r>
          </a:p>
          <a:p>
            <a:r>
              <a:rPr lang="en-US" dirty="0"/>
              <a:t>Data from file2 is read and written at the end of resultant file.</a:t>
            </a:r>
          </a:p>
          <a:p>
            <a:r>
              <a:rPr lang="en-US" dirty="0"/>
              <a:t>A new combined file is created.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8487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C42D-7871-41B2-B8F8-98180B7D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88BF-0028-438C-A9BA-18005B9AF4F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0767" y="997226"/>
            <a:ext cx="10018712" cy="3124200"/>
          </a:xfrm>
        </p:spPr>
        <p:txBody>
          <a:bodyPr/>
          <a:lstStyle/>
          <a:p>
            <a:r>
              <a:rPr lang="en-US" dirty="0"/>
              <a:t>The user is asked for, whether to play the files or not</a:t>
            </a:r>
          </a:p>
          <a:p>
            <a:r>
              <a:rPr lang="en-US" dirty="0"/>
              <a:t>Option of 3 file is presented, for which file to play, or to quit</a:t>
            </a:r>
          </a:p>
          <a:p>
            <a:r>
              <a:rPr lang="en-US" dirty="0"/>
              <a:t>User can continue to play the song, or can stop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3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438C-553F-4A11-A729-7047B0B8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32791"/>
            <a:ext cx="3549121" cy="13716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Pictures make it more clear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br>
              <a:rPr lang="en-US" b="1" dirty="0">
                <a:sym typeface="Wingdings" panose="05000000000000000000" pitchFamily="2" charset="2"/>
              </a:rPr>
            </a:br>
            <a:endParaRPr lang="en-US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46763A3-0C9C-4A14-8F8C-6C93CE0F8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3" y="898327"/>
            <a:ext cx="6240462" cy="468034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A797D-DCB6-4EA3-96BB-61626632F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2000" dirty="0"/>
              <a:t>Because seeking permission is important ;)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344AF0B-AC90-4C24-AA9A-7C3FF19BCF00}"/>
              </a:ext>
            </a:extLst>
          </p:cNvPr>
          <p:cNvSpPr/>
          <p:nvPr/>
        </p:nvSpPr>
        <p:spPr>
          <a:xfrm rot="3332987" flipH="1">
            <a:off x="7110346" y="3054242"/>
            <a:ext cx="1080701" cy="28476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125921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9A46-1A1A-4765-9F82-344A991E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E556BE-DCE0-4B55-AFC4-498D9F5D4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54" y="631627"/>
            <a:ext cx="6240462" cy="468034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D54BF-771D-4327-835C-2EB2B3392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1371600"/>
            <a:ext cx="3549121" cy="1828800"/>
          </a:xfrm>
        </p:spPr>
        <p:txBody>
          <a:bodyPr>
            <a:normAutofit/>
          </a:bodyPr>
          <a:lstStyle/>
          <a:p>
            <a:r>
              <a:rPr lang="en-US" sz="2000"/>
              <a:t>Your </a:t>
            </a:r>
            <a:r>
              <a:rPr lang="en-US" sz="2000" dirty="0"/>
              <a:t>choice really really matters!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357A72C-F8CA-4E37-8CAC-7EC0107D9E5D}"/>
              </a:ext>
            </a:extLst>
          </p:cNvPr>
          <p:cNvSpPr/>
          <p:nvPr/>
        </p:nvSpPr>
        <p:spPr>
          <a:xfrm rot="13125180">
            <a:off x="6891130" y="4015409"/>
            <a:ext cx="1033670" cy="31805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53032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189</TotalTime>
  <Words>307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</vt:lpstr>
      <vt:lpstr>Parallax</vt:lpstr>
      <vt:lpstr>AUDIO MODIFICATION </vt:lpstr>
      <vt:lpstr>INDRODUCTION</vt:lpstr>
      <vt:lpstr>LIBRARIES</vt:lpstr>
      <vt:lpstr>PowerPoint Presentation</vt:lpstr>
      <vt:lpstr>ALGORITHM</vt:lpstr>
      <vt:lpstr>PowerPoint Presentation</vt:lpstr>
      <vt:lpstr> </vt:lpstr>
      <vt:lpstr> Pictures make it more clear  </vt:lpstr>
      <vt:lpstr></vt:lpstr>
      <vt:lpstr>Oops!</vt:lpstr>
      <vt:lpstr>FLOW CHART</vt:lpstr>
      <vt:lpstr>Thanks!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MODIFICATION </dc:title>
  <dc:creator>Javeria Rahman</dc:creator>
  <cp:lastModifiedBy>DELL</cp:lastModifiedBy>
  <cp:revision>6</cp:revision>
  <dcterms:created xsi:type="dcterms:W3CDTF">2021-03-16T22:14:58Z</dcterms:created>
  <dcterms:modified xsi:type="dcterms:W3CDTF">2023-01-22T23:39:49Z</dcterms:modified>
</cp:coreProperties>
</file>