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1B3E-EFA6-45E1-ACD2-FFB657107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2048 Game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32B92-6592-49D4-AF36-0882A11FB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and Developed by </a:t>
            </a:r>
            <a:r>
              <a:rPr lang="en-US" dirty="0" err="1" smtClean="0"/>
              <a:t>Husna</a:t>
            </a:r>
            <a:r>
              <a:rPr lang="en-US" dirty="0" smtClean="0"/>
              <a:t> </a:t>
            </a:r>
            <a:r>
              <a:rPr lang="en-US" dirty="0"/>
              <a:t>Noor</a:t>
            </a:r>
          </a:p>
          <a:p>
            <a:r>
              <a:rPr lang="en-US" dirty="0"/>
              <a:t>Submitted to and Supervised by: Engr. Madiha Sheer </a:t>
            </a:r>
          </a:p>
        </p:txBody>
      </p:sp>
    </p:spTree>
    <p:extLst>
      <p:ext uri="{BB962C8B-B14F-4D97-AF65-F5344CB8AC3E}">
        <p14:creationId xmlns:p14="http://schemas.microsoft.com/office/powerpoint/2010/main" val="131612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2B9D-17E0-4839-A04A-C58D8A92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functions used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A85B-3613-4949-8743-59042B38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71839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is the most logical part of the code. </a:t>
            </a:r>
          </a:p>
          <a:p>
            <a:r>
              <a:rPr lang="en-US" dirty="0"/>
              <a:t>This code is implemented to process on the direction given by the user in the matrix. </a:t>
            </a:r>
          </a:p>
          <a:p>
            <a:r>
              <a:rPr lang="en-US" dirty="0"/>
              <a:t>Although it looks very complex it isn’t that hard to understand. </a:t>
            </a:r>
          </a:p>
          <a:p>
            <a:r>
              <a:rPr lang="en-US" dirty="0"/>
              <a:t>We used </a:t>
            </a:r>
            <a:r>
              <a:rPr lang="en-US" dirty="0" err="1"/>
              <a:t>candomove</a:t>
            </a:r>
            <a:r>
              <a:rPr lang="en-US" dirty="0"/>
              <a:t> function to make sure if the move set by user is possible or not. </a:t>
            </a:r>
          </a:p>
          <a:p>
            <a:r>
              <a:rPr lang="en-US" dirty="0"/>
              <a:t>While we use the </a:t>
            </a:r>
            <a:r>
              <a:rPr lang="en-US" dirty="0" err="1"/>
              <a:t>applymove</a:t>
            </a:r>
            <a:r>
              <a:rPr lang="en-US" dirty="0"/>
              <a:t> function to apply the move set by the user.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D7D2D-CC22-4760-9A8E-278CE0B9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44" y="2336872"/>
            <a:ext cx="4923617" cy="35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F16E-6116-4332-AE47-26A7B808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2B3B-03BB-47EE-96FD-822785CF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simple functions and pre-defined functions set by libraries to create certain things and navigate the directions by the user and to create a flawless game. </a:t>
            </a:r>
          </a:p>
          <a:p>
            <a:r>
              <a:rPr lang="en-US" dirty="0"/>
              <a:t>Here’s the presentation of the game.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2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9FF7-ED6A-4018-8AEA-F65AAF84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			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2FE3D-E84A-4BBC-B1A6-9265E3CA5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					</a:t>
            </a:r>
          </a:p>
          <a:p>
            <a:r>
              <a:rPr lang="en-US" dirty="0"/>
              <a:t>Made by </a:t>
            </a:r>
            <a:r>
              <a:rPr lang="en-US" dirty="0" err="1" smtClean="0"/>
              <a:t>Husna</a:t>
            </a:r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44290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6A8D-536E-4E33-B4D2-B805EC9A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7546-3DAA-41FE-BE6B-BD04E673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and Why 2048</a:t>
            </a:r>
          </a:p>
          <a:p>
            <a:r>
              <a:rPr lang="en-US" dirty="0"/>
              <a:t>Mechanisms of 2048</a:t>
            </a:r>
          </a:p>
          <a:p>
            <a:r>
              <a:rPr lang="en-US" dirty="0"/>
              <a:t>How did we make it</a:t>
            </a:r>
          </a:p>
          <a:p>
            <a:r>
              <a:rPr lang="en-US" dirty="0"/>
              <a:t>All the functions and techniques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3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1989-F2F2-4FA2-9FA9-944DD9DC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2048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C426-0E6B-498C-8441-1AA626EC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2048 is an addicting game made by many developers in order to kill time and have fun while they add numbers and add up to 2048</a:t>
            </a:r>
          </a:p>
        </p:txBody>
      </p:sp>
    </p:spTree>
    <p:extLst>
      <p:ext uri="{BB962C8B-B14F-4D97-AF65-F5344CB8AC3E}">
        <p14:creationId xmlns:p14="http://schemas.microsoft.com/office/powerpoint/2010/main" val="13964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A5EA-119C-4270-BE88-691D4645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2048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3CD83-623A-420A-9C5E-1594BF42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of the 2048 game is very simple. </a:t>
            </a:r>
          </a:p>
          <a:p>
            <a:r>
              <a:rPr lang="en-US" dirty="0"/>
              <a:t>Move the numbers and combine two similar numbers to add them to get 2048. </a:t>
            </a:r>
          </a:p>
          <a:p>
            <a:r>
              <a:rPr lang="en-US" dirty="0"/>
              <a:t>The numbers are in multiples of 2. </a:t>
            </a:r>
          </a:p>
        </p:txBody>
      </p:sp>
    </p:spTree>
    <p:extLst>
      <p:ext uri="{BB962C8B-B14F-4D97-AF65-F5344CB8AC3E}">
        <p14:creationId xmlns:p14="http://schemas.microsoft.com/office/powerpoint/2010/main" val="6933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B90E-5DF1-47CD-AA91-EB00E6A8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make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7FA6-C553-4ACF-B719-7457D3BB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used 5 functions. </a:t>
            </a:r>
          </a:p>
          <a:p>
            <a:r>
              <a:rPr lang="en-US" dirty="0"/>
              <a:t>A Function for a New game</a:t>
            </a:r>
          </a:p>
          <a:p>
            <a:r>
              <a:rPr lang="en-US" dirty="0"/>
              <a:t>A function for the UI </a:t>
            </a:r>
          </a:p>
          <a:p>
            <a:r>
              <a:rPr lang="en-US" dirty="0"/>
              <a:t>A function for generating Numbers </a:t>
            </a:r>
          </a:p>
          <a:p>
            <a:r>
              <a:rPr lang="en-US" dirty="0"/>
              <a:t>A function for Applying Move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board was made through the help of Arrays. </a:t>
            </a:r>
          </a:p>
          <a:p>
            <a:pPr marL="0" indent="0">
              <a:buNone/>
            </a:pPr>
            <a:r>
              <a:rPr lang="en-US" dirty="0"/>
              <a:t>Most of the functions were reliant on Arrays.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B7D3-5CD3-4BA2-80DD-0E3FD46B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make it part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3B57-EBD6-4FB9-BF91-065A032E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used unique Logics to create the movement of the numbers</a:t>
            </a:r>
          </a:p>
          <a:p>
            <a:r>
              <a:rPr lang="en-US" dirty="0"/>
              <a:t>We used more logic to create the random generations of number. </a:t>
            </a:r>
          </a:p>
          <a:p>
            <a:endParaRPr lang="en-US" dirty="0"/>
          </a:p>
          <a:p>
            <a:r>
              <a:rPr lang="en-US" dirty="0"/>
              <a:t>We also used 4 libraries Namely</a:t>
            </a:r>
          </a:p>
          <a:p>
            <a:r>
              <a:rPr lang="en-US" dirty="0"/>
              <a:t>Iostream </a:t>
            </a:r>
          </a:p>
          <a:p>
            <a:r>
              <a:rPr lang="en-US" dirty="0" err="1"/>
              <a:t>Cstdlib</a:t>
            </a:r>
            <a:endParaRPr lang="en-US" dirty="0"/>
          </a:p>
          <a:p>
            <a:r>
              <a:rPr lang="en-US" dirty="0" err="1"/>
              <a:t>Ctime</a:t>
            </a:r>
            <a:endParaRPr lang="en-US" dirty="0"/>
          </a:p>
          <a:p>
            <a:r>
              <a:rPr lang="en-US" dirty="0" err="1"/>
              <a:t>iomanip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0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74D-6C77-4C6A-B51F-5649255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functions used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1D1E-F118-4855-A318-13E489A9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game function. </a:t>
            </a:r>
          </a:p>
          <a:p>
            <a:r>
              <a:rPr lang="en-US" dirty="0"/>
              <a:t>We used a for loop to create a board </a:t>
            </a:r>
          </a:p>
          <a:p>
            <a:r>
              <a:rPr lang="en-US" dirty="0"/>
              <a:t>With empty positions. </a:t>
            </a:r>
          </a:p>
          <a:p>
            <a:r>
              <a:rPr lang="en-US" dirty="0"/>
              <a:t>And in the functions we called the </a:t>
            </a:r>
          </a:p>
          <a:p>
            <a:r>
              <a:rPr lang="en-US" dirty="0"/>
              <a:t>Add piece function to add numbers to </a:t>
            </a:r>
          </a:p>
          <a:p>
            <a:r>
              <a:rPr lang="en-US" dirty="0"/>
              <a:t>The board.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53233-271C-4545-82C4-32C13C77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82" y="2378617"/>
            <a:ext cx="38481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5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1938-3C80-4774-A193-144C813F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functions used 2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840FF7C-7397-4818-826B-92770076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804" y="2385391"/>
            <a:ext cx="4676378" cy="2890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D206A3-F980-4043-AEB2-67985D5F6C29}"/>
              </a:ext>
            </a:extLst>
          </p:cNvPr>
          <p:cNvSpPr txBox="1"/>
          <p:nvPr/>
        </p:nvSpPr>
        <p:spPr>
          <a:xfrm>
            <a:off x="389614" y="2456953"/>
            <a:ext cx="48184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is the Add piece function.</a:t>
            </a:r>
          </a:p>
          <a:p>
            <a:r>
              <a:rPr lang="en-US" dirty="0"/>
              <a:t>Which purpose is to create a random number every time the position isn’t occupied or occupied. </a:t>
            </a:r>
          </a:p>
          <a:p>
            <a:endParaRPr lang="en-US" dirty="0"/>
          </a:p>
          <a:p>
            <a:r>
              <a:rPr lang="en-US" dirty="0"/>
              <a:t>To generate random number </a:t>
            </a:r>
            <a:r>
              <a:rPr lang="en-US" dirty="0" err="1"/>
              <a:t>cstdlib</a:t>
            </a:r>
            <a:r>
              <a:rPr lang="en-US" dirty="0"/>
              <a:t> library was used. And the random number’s modulus is found with 4 to output the number “2” every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6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E97C-C061-46D4-95D5-A9F4A12B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functions used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906B-1479-4BA0-ABD1-AC3EF188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829933" cy="3599316"/>
          </a:xfrm>
        </p:spPr>
        <p:txBody>
          <a:bodyPr/>
          <a:lstStyle/>
          <a:p>
            <a:r>
              <a:rPr lang="en-US" dirty="0"/>
              <a:t>This Function used for printing the UI. </a:t>
            </a:r>
          </a:p>
          <a:p>
            <a:r>
              <a:rPr lang="en-US" dirty="0"/>
              <a:t>System clear is used for a cleaner UI.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6D07F-0E21-43CD-957A-537352E6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085" y="2392093"/>
            <a:ext cx="4919571" cy="30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316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</TotalTime>
  <Words>429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2048 Game </vt:lpstr>
      <vt:lpstr>Agenda </vt:lpstr>
      <vt:lpstr>What and Why 2048 </vt:lpstr>
      <vt:lpstr>Mechanism of 2048</vt:lpstr>
      <vt:lpstr>How did we make it</vt:lpstr>
      <vt:lpstr>How did we make it part 2 </vt:lpstr>
      <vt:lpstr>All the functions used 1 </vt:lpstr>
      <vt:lpstr>All the functions used 2 </vt:lpstr>
      <vt:lpstr>All the functions used 3 </vt:lpstr>
      <vt:lpstr>All the functions used 4</vt:lpstr>
      <vt:lpstr>Conclusion</vt:lpstr>
      <vt:lpstr>THE END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 Game</dc:title>
  <dc:creator>Insha Zia</dc:creator>
  <cp:lastModifiedBy>DELL</cp:lastModifiedBy>
  <cp:revision>8</cp:revision>
  <dcterms:created xsi:type="dcterms:W3CDTF">2019-06-26T04:30:47Z</dcterms:created>
  <dcterms:modified xsi:type="dcterms:W3CDTF">2023-01-22T23:42:37Z</dcterms:modified>
</cp:coreProperties>
</file>