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EDD6025-03C4-EECA-674B-A30C0434C9E2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69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17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051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716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225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51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749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555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2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27F0A80-0590-B37B-0111-84EBFD8344BC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90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07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92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80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12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86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00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16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20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2798065"/>
            <a:ext cx="9966959" cy="142513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Predicting customers buying behavior</a:t>
            </a:r>
          </a:p>
        </p:txBody>
      </p:sp>
      <p:pic>
        <p:nvPicPr>
          <p:cNvPr id="5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A8D00C80-EB08-649B-9AE1-0D3BB795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98" y="873566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1B1449-30C0-C625-63B9-37C4DFCB5708}"/>
              </a:ext>
            </a:extLst>
          </p:cNvPr>
          <p:cNvSpPr txBox="1"/>
          <p:nvPr/>
        </p:nvSpPr>
        <p:spPr>
          <a:xfrm>
            <a:off x="5362194" y="5413934"/>
            <a:ext cx="1467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April 2023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features contributing to customers buying behaviour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50F2D-C4CE-8AFD-2EB0-F93408BC1F6D}"/>
              </a:ext>
            </a:extLst>
          </p:cNvPr>
          <p:cNvSpPr txBox="1"/>
          <p:nvPr/>
        </p:nvSpPr>
        <p:spPr>
          <a:xfrm>
            <a:off x="404769" y="1951672"/>
            <a:ext cx="5691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00187302-EC92-C472-7AEF-F7D72077A0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332" y="2136337"/>
            <a:ext cx="5691230" cy="400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6135D2-9592-413A-1B42-A72321F20DF4}"/>
              </a:ext>
            </a:extLst>
          </p:cNvPr>
          <p:cNvSpPr txBox="1"/>
          <p:nvPr/>
        </p:nvSpPr>
        <p:spPr>
          <a:xfrm>
            <a:off x="255438" y="2521420"/>
            <a:ext cx="5840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    Top 3 features that contribute to customers buying behavior are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Purchase_lead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Length_of_stay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Flight_hour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   The model was trained using Random Forest and XGBoosting of which both performed equally well with an accuracy of 85%.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342</TotalTime>
  <Words>59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 Predicting customers buying behavior</vt:lpstr>
      <vt:lpstr>Predicting features contributing to customers buying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husna riyaz</cp:lastModifiedBy>
  <cp:revision>2</cp:revision>
  <dcterms:created xsi:type="dcterms:W3CDTF">2022-12-06T11:13:27Z</dcterms:created>
  <dcterms:modified xsi:type="dcterms:W3CDTF">2023-04-21T17:39:39Z</dcterms:modified>
</cp:coreProperties>
</file>