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293"/>
    <a:srgbClr val="79669A"/>
    <a:srgbClr val="BEE4F2"/>
    <a:srgbClr val="2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E4F2"/>
            </a:solidFill>
          </c:spPr>
          <c:dPt>
            <c:idx val="0"/>
            <c:bubble3D val="0"/>
            <c:explosion val="13"/>
            <c:spPr>
              <a:solidFill>
                <a:srgbClr val="7966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1-41B8-9B10-987FF6D50AAD}"/>
              </c:ext>
            </c:extLst>
          </c:dPt>
          <c:dPt>
            <c:idx val="1"/>
            <c:bubble3D val="0"/>
            <c:spPr>
              <a:solidFill>
                <a:srgbClr val="5D729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1-41B8-9B10-987FF6D50AAD}"/>
              </c:ext>
            </c:extLst>
          </c:dPt>
          <c:dPt>
            <c:idx val="2"/>
            <c:bubble3D val="0"/>
            <c:spPr>
              <a:solidFill>
                <a:srgbClr val="BEE4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1-41B8-9B10-987FF6D50AAD}"/>
              </c:ext>
            </c:extLst>
          </c:dPt>
          <c:dPt>
            <c:idx val="3"/>
            <c:bubble3D val="0"/>
            <c:spPr>
              <a:solidFill>
                <a:srgbClr val="BEE4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1-41B8-9B10-987FF6D50AA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tx1"/>
                        </a:solidFill>
                      </a:rPr>
                      <a:t>63.70%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D61-41B8-9B10-987FF6D50AA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tx1"/>
                        </a:solidFill>
                      </a:rPr>
                      <a:t>36.30%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D61-41B8-9B10-987FF6D50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Not recommended by Customers</c:v>
                </c:pt>
                <c:pt idx="1">
                  <c:v>Recommended by Customers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63.7</c:v>
                </c:pt>
                <c:pt idx="1">
                  <c:v>36.299999999999997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61-41B8-9B10-987FF6D50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152190907066371"/>
          <c:y val="0.81257891623179956"/>
          <c:w val="0.8382185566037812"/>
          <c:h val="0.13976230210237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52CC94-B117-E7C6-3BAF-75C2ECA3624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9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63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0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3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9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48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568A46-4B2E-B762-F996-8E8F329901F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4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3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2080470"/>
            <a:ext cx="11115413" cy="2713839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Bookman Old Style" panose="02050604050505020204" pitchFamily="18" charset="0"/>
              </a:rPr>
              <a:t>WEB SCRAPING FOR ANALYSING CUSTOMER REVIEW DATA TO FIND INSIGHTS FOR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7" y="5365061"/>
            <a:ext cx="9440034" cy="1049867"/>
          </a:xfrm>
        </p:spPr>
        <p:txBody>
          <a:bodyPr/>
          <a:lstStyle/>
          <a:p>
            <a:r>
              <a:rPr lang="en-GB" dirty="0"/>
              <a:t>April 2023</a:t>
            </a:r>
          </a:p>
        </p:txBody>
      </p:sp>
      <p:pic>
        <p:nvPicPr>
          <p:cNvPr id="7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394B08A9-192D-D5E4-805E-B67171C4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80" y="862668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F67-21DB-CCD6-CCF4-18A3EA41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the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E187-E236-A511-B4E0-57D538EE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819564"/>
            <a:ext cx="11591636" cy="4636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63% of customer are not satisfied with the airways due to the following reasons:</a:t>
            </a:r>
          </a:p>
          <a:p>
            <a:pPr lvl="1"/>
            <a:r>
              <a:rPr lang="en-US" dirty="0"/>
              <a:t>Wi-Fi &amp; Connectivity gets 1.5 average rating out of 5</a:t>
            </a:r>
          </a:p>
          <a:p>
            <a:pPr lvl="2"/>
            <a:r>
              <a:rPr lang="en-US" dirty="0"/>
              <a:t>Service level improvements are needed.</a:t>
            </a:r>
          </a:p>
          <a:p>
            <a:pPr lvl="2"/>
            <a:r>
              <a:rPr lang="en-US" dirty="0"/>
              <a:t>Connection was not stable and exhausted before the due time.</a:t>
            </a:r>
          </a:p>
          <a:p>
            <a:pPr lvl="1"/>
            <a:r>
              <a:rPr lang="en-IN" dirty="0"/>
              <a:t>Value for Money  gets 1.6 average rating out of 5</a:t>
            </a:r>
          </a:p>
          <a:p>
            <a:pPr lvl="2"/>
            <a:r>
              <a:rPr lang="en-IN" dirty="0"/>
              <a:t>This is due to longer waiting and departure time.</a:t>
            </a:r>
          </a:p>
          <a:p>
            <a:pPr lvl="2"/>
            <a:r>
              <a:rPr lang="en-IN" dirty="0"/>
              <a:t>Needed efficient staffing.</a:t>
            </a:r>
          </a:p>
          <a:p>
            <a:pPr lvl="2"/>
            <a:r>
              <a:rPr lang="en-IN" dirty="0"/>
              <a:t>Cancellation and refund takes longer.</a:t>
            </a:r>
            <a:endParaRPr lang="en-US" dirty="0"/>
          </a:p>
          <a:p>
            <a:pPr lvl="1"/>
            <a:r>
              <a:rPr lang="en-US" dirty="0"/>
              <a:t>Food and beverages gets 1.8 average rating out of 5</a:t>
            </a:r>
          </a:p>
          <a:p>
            <a:pPr lvl="2"/>
            <a:r>
              <a:rPr lang="en-US" dirty="0"/>
              <a:t>Limited food options and poor quality.</a:t>
            </a:r>
          </a:p>
          <a:p>
            <a:pPr lvl="2"/>
            <a:r>
              <a:rPr lang="en-US" dirty="0"/>
              <a:t>Quantity of food served was not sufficient.</a:t>
            </a:r>
          </a:p>
          <a:p>
            <a:pPr lvl="2"/>
            <a:r>
              <a:rPr lang="en-US" dirty="0"/>
              <a:t>Ran out of supplies in the middle of the journey.</a:t>
            </a:r>
          </a:p>
          <a:p>
            <a:pPr marL="810000" lvl="2" indent="0">
              <a:buNone/>
            </a:pPr>
            <a:endParaRPr lang="en-US" dirty="0"/>
          </a:p>
          <a:p>
            <a:pPr lvl="2"/>
            <a:endParaRPr lang="en-IN" dirty="0"/>
          </a:p>
          <a:p>
            <a:pPr marL="810000" lvl="2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5DB5F8-BFF9-14D9-DF3C-6E872C6A2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374682"/>
              </p:ext>
            </p:extLst>
          </p:nvPr>
        </p:nvGraphicFramePr>
        <p:xfrm>
          <a:off x="8349673" y="2293198"/>
          <a:ext cx="3537527" cy="345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30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107</TotalTime>
  <Words>132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Calisto MT</vt:lpstr>
      <vt:lpstr>Wingdings 2</vt:lpstr>
      <vt:lpstr>Slate</vt:lpstr>
      <vt:lpstr>WEB SCRAPING FOR ANALYSING CUSTOMER REVIEW DATA TO FIND INSIGHTS FOR BRITISH AIRWAYS</vt:lpstr>
      <vt:lpstr>Insights from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husna riyaz</cp:lastModifiedBy>
  <cp:revision>2</cp:revision>
  <dcterms:created xsi:type="dcterms:W3CDTF">2022-12-06T11:13:27Z</dcterms:created>
  <dcterms:modified xsi:type="dcterms:W3CDTF">2023-04-25T19:06:44Z</dcterms:modified>
</cp:coreProperties>
</file>