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80" r:id="rId2"/>
    <p:sldId id="268" r:id="rId3"/>
    <p:sldId id="281" r:id="rId4"/>
    <p:sldId id="282" r:id="rId5"/>
    <p:sldId id="265" r:id="rId6"/>
    <p:sldId id="283" r:id="rId7"/>
    <p:sldId id="284" r:id="rId8"/>
    <p:sldId id="259" r:id="rId9"/>
    <p:sldId id="285" r:id="rId10"/>
    <p:sldId id="267" r:id="rId11"/>
    <p:sldId id="286" r:id="rId1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B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30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7D1A3-18C9-4813-9535-A693752EBC46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E661F-96CF-420A-9B3A-BC9ED969D8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413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E661F-96CF-420A-9B3A-BC9ED969D8C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177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10/02/2020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25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10/02/2020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019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10/02/2020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37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10/02/2020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36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10/02/2020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67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10/02/2020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24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10/02/2020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49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10/02/2020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53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10/02/2020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13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10/02/2020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8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10/02/2020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89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E817-B450-45E2-BB71-1A678AAA6DC4}" type="datetimeFigureOut">
              <a:rPr lang="en-GB" smtClean="0"/>
              <a:t>10/02/2020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84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E4A6-0A59-4FCA-BB11-72CA9DB3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99"/>
            <a:ext cx="10515600" cy="956929"/>
          </a:xfrm>
        </p:spPr>
        <p:txBody>
          <a:bodyPr>
            <a:normAutofit/>
          </a:bodyPr>
          <a:lstStyle/>
          <a:p>
            <a:r>
              <a:rPr lang="en-GB" b="1" dirty="0"/>
              <a:t>Handling data within a program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625551-176F-47D9-A715-712D6CAFE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826861"/>
              </p:ext>
            </p:extLst>
          </p:nvPr>
        </p:nvGraphicFramePr>
        <p:xfrm>
          <a:off x="266995" y="1064076"/>
          <a:ext cx="11684000" cy="185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2354">
                  <a:extLst>
                    <a:ext uri="{9D8B030D-6E8A-4147-A177-3AD203B41FA5}">
                      <a16:colId xmlns:a16="http://schemas.microsoft.com/office/drawing/2014/main" val="1017000680"/>
                    </a:ext>
                  </a:extLst>
                </a:gridCol>
                <a:gridCol w="7591646">
                  <a:extLst>
                    <a:ext uri="{9D8B030D-6E8A-4147-A177-3AD203B41FA5}">
                      <a16:colId xmlns:a16="http://schemas.microsoft.com/office/drawing/2014/main" val="3605612545"/>
                    </a:ext>
                  </a:extLst>
                </a:gridCol>
              </a:tblGrid>
              <a:tr h="993324">
                <a:tc>
                  <a:txBody>
                    <a:bodyPr/>
                    <a:lstStyle/>
                    <a:p>
                      <a:r>
                        <a:rPr lang="en-GB" sz="2800" b="1" dirty="0">
                          <a:solidFill>
                            <a:schemeClr val="bg1"/>
                          </a:solidFill>
                        </a:rPr>
                        <a:t>What is a variable?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 value that can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531211"/>
                  </a:ext>
                </a:extLst>
              </a:tr>
              <a:tr h="861236">
                <a:tc>
                  <a:txBody>
                    <a:bodyPr/>
                    <a:lstStyle/>
                    <a:p>
                      <a:r>
                        <a:rPr lang="en-GB" sz="2800" b="1" dirty="0">
                          <a:solidFill>
                            <a:schemeClr val="bg1"/>
                          </a:solidFill>
                        </a:rPr>
                        <a:t>What is a datatype?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 type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363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87FF0C-2340-4ED0-97B2-30C581108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224095"/>
              </p:ext>
            </p:extLst>
          </p:nvPr>
        </p:nvGraphicFramePr>
        <p:xfrm>
          <a:off x="192379" y="3052787"/>
          <a:ext cx="11807241" cy="100978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26810">
                  <a:extLst>
                    <a:ext uri="{9D8B030D-6E8A-4147-A177-3AD203B41FA5}">
                      <a16:colId xmlns:a16="http://schemas.microsoft.com/office/drawing/2014/main" val="2866462079"/>
                    </a:ext>
                  </a:extLst>
                </a:gridCol>
                <a:gridCol w="4253023">
                  <a:extLst>
                    <a:ext uri="{9D8B030D-6E8A-4147-A177-3AD203B41FA5}">
                      <a16:colId xmlns:a16="http://schemas.microsoft.com/office/drawing/2014/main" val="123978066"/>
                    </a:ext>
                  </a:extLst>
                </a:gridCol>
                <a:gridCol w="4227408">
                  <a:extLst>
                    <a:ext uri="{9D8B030D-6E8A-4147-A177-3AD203B41FA5}">
                      <a16:colId xmlns:a16="http://schemas.microsoft.com/office/drawing/2014/main" val="3058271771"/>
                    </a:ext>
                  </a:extLst>
                </a:gridCol>
              </a:tblGrid>
              <a:tr h="1761879">
                <a:tc>
                  <a:txBody>
                    <a:bodyPr/>
                    <a:lstStyle/>
                    <a:p>
                      <a:r>
                        <a:rPr lang="en-GB" sz="3200" dirty="0"/>
                        <a:t>Datatype (Identify)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Examples </a:t>
                      </a:r>
                    </a:p>
                    <a:p>
                      <a:r>
                        <a:rPr lang="en-GB" sz="2400" dirty="0"/>
                        <a:t>(Drag the examples around this slide next to the correct datatype)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Describe the purpose of the datatype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974786"/>
                  </a:ext>
                </a:extLst>
              </a:tr>
              <a:tr h="1190847">
                <a:tc>
                  <a:txBody>
                    <a:bodyPr/>
                    <a:lstStyle/>
                    <a:p>
                      <a:r>
                        <a:rPr lang="en-GB" sz="2800" dirty="0"/>
                        <a:t>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To store more than one character.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152313"/>
                  </a:ext>
                </a:extLst>
              </a:tr>
              <a:tr h="1190847">
                <a:tc>
                  <a:txBody>
                    <a:bodyPr/>
                    <a:lstStyle/>
                    <a:p>
                      <a:r>
                        <a:rPr lang="en-GB" sz="2800" dirty="0"/>
                        <a:t>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To store a single character (letter or symbol)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670602"/>
                  </a:ext>
                </a:extLst>
              </a:tr>
              <a:tr h="1190847">
                <a:tc>
                  <a:txBody>
                    <a:bodyPr/>
                    <a:lstStyle/>
                    <a:p>
                      <a:r>
                        <a:rPr lang="en-GB" sz="2800" dirty="0"/>
                        <a:t>Date/time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To store the date and/or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039041"/>
                  </a:ext>
                </a:extLst>
              </a:tr>
              <a:tr h="1190847">
                <a:tc>
                  <a:txBody>
                    <a:bodyPr/>
                    <a:lstStyle/>
                    <a:p>
                      <a:r>
                        <a:rPr lang="en-GB" sz="2800" dirty="0"/>
                        <a:t>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To store whole numbers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835498"/>
                  </a:ext>
                </a:extLst>
              </a:tr>
              <a:tr h="1190847">
                <a:tc>
                  <a:txBody>
                    <a:bodyPr/>
                    <a:lstStyle/>
                    <a:p>
                      <a:r>
                        <a:rPr lang="en-GB" sz="2800" dirty="0"/>
                        <a:t>Floating Point / Real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To store decimal numbers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311805"/>
                  </a:ext>
                </a:extLst>
              </a:tr>
              <a:tr h="1190847">
                <a:tc>
                  <a:txBody>
                    <a:bodyPr/>
                    <a:lstStyle/>
                    <a:p>
                      <a:r>
                        <a:rPr lang="en-GB" sz="2800" dirty="0"/>
                        <a:t>Boolean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To store a true or false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041301"/>
                  </a:ext>
                </a:extLst>
              </a:tr>
              <a:tr h="1190847">
                <a:tc>
                  <a:txBody>
                    <a:bodyPr/>
                    <a:lstStyle/>
                    <a:p>
                      <a:r>
                        <a:rPr lang="en-GB" sz="2800" dirty="0"/>
                        <a:t>Arrays &amp; Sets</a:t>
                      </a:r>
                    </a:p>
                    <a:p>
                      <a:r>
                        <a:rPr lang="en-GB" sz="2000" dirty="0"/>
                        <a:t>(strictly speaking this is a data structure)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To store more than 1 character in a specific order, all of which have their own individual value.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59788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578289-DE4C-485E-B4E7-C9F0A1446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61529"/>
              </p:ext>
            </p:extLst>
          </p:nvPr>
        </p:nvGraphicFramePr>
        <p:xfrm>
          <a:off x="266995" y="13442366"/>
          <a:ext cx="11684000" cy="2697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3256">
                  <a:extLst>
                    <a:ext uri="{9D8B030D-6E8A-4147-A177-3AD203B41FA5}">
                      <a16:colId xmlns:a16="http://schemas.microsoft.com/office/drawing/2014/main" val="1017000680"/>
                    </a:ext>
                  </a:extLst>
                </a:gridCol>
                <a:gridCol w="8080744">
                  <a:extLst>
                    <a:ext uri="{9D8B030D-6E8A-4147-A177-3AD203B41FA5}">
                      <a16:colId xmlns:a16="http://schemas.microsoft.com/office/drawing/2014/main" val="3605612545"/>
                    </a:ext>
                  </a:extLst>
                </a:gridCol>
              </a:tblGrid>
              <a:tr h="2697855">
                <a:tc>
                  <a:txBody>
                    <a:bodyPr/>
                    <a:lstStyle/>
                    <a:p>
                      <a:r>
                        <a:rPr lang="en-GB" sz="2800" b="1" dirty="0">
                          <a:solidFill>
                            <a:schemeClr val="bg1"/>
                          </a:solidFill>
                        </a:rPr>
                        <a:t>Explain why it is important for programmers to use variable identifiers and datatypes effectively?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To improve efficiency and to make it easier to read.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531211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05D2A0B2-2207-4926-B25F-896BFD8F5156}"/>
              </a:ext>
            </a:extLst>
          </p:cNvPr>
          <p:cNvSpPr/>
          <p:nvPr/>
        </p:nvSpPr>
        <p:spPr>
          <a:xfrm>
            <a:off x="6096000" y="6027904"/>
            <a:ext cx="1446028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‘A’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DB8EF3-D5E1-41C8-8E12-3531F0BEAAC9}"/>
              </a:ext>
            </a:extLst>
          </p:cNvPr>
          <p:cNvSpPr/>
          <p:nvPr/>
        </p:nvSpPr>
        <p:spPr>
          <a:xfrm>
            <a:off x="3717045" y="6027903"/>
            <a:ext cx="1446028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‘C’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5B97A8-BDFF-499A-92D7-35BEE4B4480F}"/>
              </a:ext>
            </a:extLst>
          </p:cNvPr>
          <p:cNvSpPr/>
          <p:nvPr/>
        </p:nvSpPr>
        <p:spPr>
          <a:xfrm>
            <a:off x="4936620" y="6544878"/>
            <a:ext cx="1446028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‘@’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AC9D27-9340-4131-9BF0-E0790E62AFEF}"/>
              </a:ext>
            </a:extLst>
          </p:cNvPr>
          <p:cNvSpPr/>
          <p:nvPr/>
        </p:nvSpPr>
        <p:spPr>
          <a:xfrm>
            <a:off x="4440059" y="5080387"/>
            <a:ext cx="2509284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“Grade A”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4AEEED-7FA5-4A50-AF0D-DF5C95279003}"/>
              </a:ext>
            </a:extLst>
          </p:cNvPr>
          <p:cNvSpPr/>
          <p:nvPr/>
        </p:nvSpPr>
        <p:spPr>
          <a:xfrm>
            <a:off x="4117914" y="4651443"/>
            <a:ext cx="3168502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“Distinction”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710C22-D947-413E-8083-078582797492}"/>
              </a:ext>
            </a:extLst>
          </p:cNvPr>
          <p:cNvSpPr/>
          <p:nvPr/>
        </p:nvSpPr>
        <p:spPr>
          <a:xfrm>
            <a:off x="4256137" y="7694023"/>
            <a:ext cx="2806995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06AACB3-9AE0-4B51-9D54-BD03B86B7772}" type="datetime1">
              <a:rPr lang="en-GB" sz="2800" b="1" smtClean="0"/>
              <a:t>10/02/2020</a:t>
            </a:fld>
            <a:endParaRPr lang="en-GB" sz="28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F57104-F84F-495F-B7AF-DDE0485E46D6}"/>
              </a:ext>
            </a:extLst>
          </p:cNvPr>
          <p:cNvSpPr/>
          <p:nvPr/>
        </p:nvSpPr>
        <p:spPr>
          <a:xfrm>
            <a:off x="3618183" y="7221629"/>
            <a:ext cx="4082902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18/12/2019 16:32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74ECAD3-CB3C-43DA-A5E1-205809D3BEF0}"/>
              </a:ext>
            </a:extLst>
          </p:cNvPr>
          <p:cNvSpPr/>
          <p:nvPr/>
        </p:nvSpPr>
        <p:spPr>
          <a:xfrm>
            <a:off x="3603683" y="8367087"/>
            <a:ext cx="1446028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20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584CCC-4194-40FC-B883-1D9314CD576C}"/>
              </a:ext>
            </a:extLst>
          </p:cNvPr>
          <p:cNvSpPr/>
          <p:nvPr/>
        </p:nvSpPr>
        <p:spPr>
          <a:xfrm>
            <a:off x="6297588" y="8382489"/>
            <a:ext cx="1446028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-57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16C1DDE-E0C3-4DFA-B271-E363D5878D8B}"/>
              </a:ext>
            </a:extLst>
          </p:cNvPr>
          <p:cNvSpPr/>
          <p:nvPr/>
        </p:nvSpPr>
        <p:spPr>
          <a:xfrm>
            <a:off x="4917072" y="8968982"/>
            <a:ext cx="1446028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B540E57-C4F5-4633-8A54-C5588B90C5DB}"/>
              </a:ext>
            </a:extLst>
          </p:cNvPr>
          <p:cNvSpPr/>
          <p:nvPr/>
        </p:nvSpPr>
        <p:spPr>
          <a:xfrm>
            <a:off x="5936889" y="9669536"/>
            <a:ext cx="1446028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0.25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BB0C670-3ABF-45F5-ABE1-F6AA78915535}"/>
              </a:ext>
            </a:extLst>
          </p:cNvPr>
          <p:cNvSpPr/>
          <p:nvPr/>
        </p:nvSpPr>
        <p:spPr>
          <a:xfrm>
            <a:off x="4651311" y="10141930"/>
            <a:ext cx="1655136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/>
              <a:t>-79.99</a:t>
            </a:r>
            <a:endParaRPr lang="en-GB" sz="2800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36057D-3337-4BD3-8210-C1405746593D}"/>
              </a:ext>
            </a:extLst>
          </p:cNvPr>
          <p:cNvSpPr/>
          <p:nvPr/>
        </p:nvSpPr>
        <p:spPr>
          <a:xfrm>
            <a:off x="3717045" y="9652774"/>
            <a:ext cx="1446028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1.79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FE1666B-1C60-4B52-9AEC-AAEF3CB96E9B}"/>
              </a:ext>
            </a:extLst>
          </p:cNvPr>
          <p:cNvSpPr/>
          <p:nvPr/>
        </p:nvSpPr>
        <p:spPr>
          <a:xfrm>
            <a:off x="4860419" y="11386583"/>
            <a:ext cx="1446028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true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D78A5B-8390-4E46-82CC-4B49802AF99B}"/>
              </a:ext>
            </a:extLst>
          </p:cNvPr>
          <p:cNvSpPr/>
          <p:nvPr/>
        </p:nvSpPr>
        <p:spPr>
          <a:xfrm>
            <a:off x="4860419" y="10825722"/>
            <a:ext cx="1446028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false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7D28D6F-8FF2-4660-A5A0-E6BB021ABFDE}"/>
              </a:ext>
            </a:extLst>
          </p:cNvPr>
          <p:cNvSpPr/>
          <p:nvPr/>
        </p:nvSpPr>
        <p:spPr>
          <a:xfrm>
            <a:off x="3653250" y="12525833"/>
            <a:ext cx="4082902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{ ‘A’, ‘B’, ‘C’, ‘D’}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7591FC8-D593-4CF3-8B6F-DF81FD240769}"/>
              </a:ext>
            </a:extLst>
          </p:cNvPr>
          <p:cNvSpPr/>
          <p:nvPr/>
        </p:nvSpPr>
        <p:spPr>
          <a:xfrm>
            <a:off x="3660714" y="11939340"/>
            <a:ext cx="4082902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{ 1, 2, 3, 4, 5, 6 }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645CE6A-A135-4862-A36C-378EC786561E}"/>
              </a:ext>
            </a:extLst>
          </p:cNvPr>
          <p:cNvSpPr/>
          <p:nvPr/>
        </p:nvSpPr>
        <p:spPr>
          <a:xfrm>
            <a:off x="3717045" y="5502113"/>
            <a:ext cx="4082902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0161 280 8280</a:t>
            </a:r>
          </a:p>
        </p:txBody>
      </p:sp>
    </p:spTree>
    <p:extLst>
      <p:ext uri="{BB962C8B-B14F-4D97-AF65-F5344CB8AC3E}">
        <p14:creationId xmlns:p14="http://schemas.microsoft.com/office/powerpoint/2010/main" val="3287252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FE2B0-4E8E-433F-A427-F42B45A9394F}"/>
              </a:ext>
            </a:extLst>
          </p:cNvPr>
          <p:cNvSpPr txBox="1"/>
          <p:nvPr/>
        </p:nvSpPr>
        <p:spPr>
          <a:xfrm>
            <a:off x="-148855" y="-186452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Gold 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625BD8-C374-4F8A-9A06-6FCFD75BC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772252"/>
              </p:ext>
            </p:extLst>
          </p:nvPr>
        </p:nvGraphicFramePr>
        <p:xfrm>
          <a:off x="356251" y="5444978"/>
          <a:ext cx="11589710" cy="7502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9710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677299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Analyse below[6 marks]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6825627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3767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B6A8D3C-AC87-47B4-B8D8-0564DB3F5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9" y="1204884"/>
            <a:ext cx="11589710" cy="376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7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FE2B0-4E8E-433F-A427-F42B45A9394F}"/>
              </a:ext>
            </a:extLst>
          </p:cNvPr>
          <p:cNvSpPr txBox="1"/>
          <p:nvPr/>
        </p:nvSpPr>
        <p:spPr>
          <a:xfrm>
            <a:off x="-148855" y="-186452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Gold 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625BD8-C374-4F8A-9A06-6FCFD75BC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452489"/>
              </p:ext>
            </p:extLst>
          </p:nvPr>
        </p:nvGraphicFramePr>
        <p:xfrm>
          <a:off x="356250" y="8128000"/>
          <a:ext cx="11589710" cy="7636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9710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689335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Discuss below [10 marks]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6946921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2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376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69801F4-7DDE-4A27-BB20-EFE3ED5BF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50" y="1013877"/>
            <a:ext cx="11589709" cy="47651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94721C-C19D-4D6C-9671-1FF6E083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50" y="5970016"/>
            <a:ext cx="11589709" cy="21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70AFAA-FAC6-44E0-A73C-5B662E3A2878}"/>
              </a:ext>
            </a:extLst>
          </p:cNvPr>
          <p:cNvSpPr txBox="1"/>
          <p:nvPr/>
        </p:nvSpPr>
        <p:spPr>
          <a:xfrm>
            <a:off x="-148856" y="-186451"/>
            <a:ext cx="1502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Bronze 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888647-65A7-43D2-98A8-2D63255E3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03527"/>
              </p:ext>
            </p:extLst>
          </p:nvPr>
        </p:nvGraphicFramePr>
        <p:xfrm>
          <a:off x="301145" y="8772492"/>
          <a:ext cx="11589710" cy="3301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9710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826191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Write the 3 reasons below [3 marks]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2475553">
                <a:tc>
                  <a:txBody>
                    <a:bodyPr/>
                    <a:lstStyle/>
                    <a:p>
                      <a:pPr marL="514350" marR="0" lvl="0" indent="-51435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3200" dirty="0"/>
                        <a:t>Because it is too long</a:t>
                      </a:r>
                    </a:p>
                    <a:p>
                      <a:pPr marL="514350" marR="0" lvl="0" indent="-51435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3200" dirty="0"/>
                        <a:t>Because it starts with ‘0’</a:t>
                      </a:r>
                    </a:p>
                    <a:p>
                      <a:pPr marL="514350" marR="0" lvl="0" indent="-51435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3200" dirty="0"/>
                        <a:t>Because it will never be changed or appended to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376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775A23F-C504-41C7-8CD6-5FF377440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32" y="6640479"/>
            <a:ext cx="11557092" cy="1892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8DD02F-162B-49E0-A2FD-2D4524BAB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14" y="1013877"/>
            <a:ext cx="11589710" cy="538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7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70AFAA-FAC6-44E0-A73C-5B662E3A2878}"/>
              </a:ext>
            </a:extLst>
          </p:cNvPr>
          <p:cNvSpPr txBox="1"/>
          <p:nvPr/>
        </p:nvSpPr>
        <p:spPr>
          <a:xfrm>
            <a:off x="-148856" y="-186451"/>
            <a:ext cx="1502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Bronze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D17C8A-4E9D-4865-B9B0-BCF20FDD0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32" y="5885530"/>
            <a:ext cx="11557092" cy="42093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CE4823-0B36-432C-AADF-307DBB417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32" y="1196756"/>
            <a:ext cx="11557092" cy="4209349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888647-65A7-43D2-98A8-2D63255E3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214012"/>
              </p:ext>
            </p:extLst>
          </p:nvPr>
        </p:nvGraphicFramePr>
        <p:xfrm>
          <a:off x="260914" y="10094879"/>
          <a:ext cx="11589710" cy="2706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9710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677299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Write the output in the space below [3 marks]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2029422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err="1"/>
                        <a:t>Firstname:Ruhail_Surname:Rauf_Reason:Beh</a:t>
                      </a:r>
                      <a:endParaRPr lang="en-GB" sz="2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3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30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-186451"/>
            <a:ext cx="12192000" cy="162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70AFAA-FAC6-44E0-A73C-5B662E3A2878}"/>
              </a:ext>
            </a:extLst>
          </p:cNvPr>
          <p:cNvSpPr txBox="1"/>
          <p:nvPr/>
        </p:nvSpPr>
        <p:spPr>
          <a:xfrm>
            <a:off x="-148856" y="-405907"/>
            <a:ext cx="1502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Bronze 3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888647-65A7-43D2-98A8-2D63255E3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58090"/>
              </p:ext>
            </p:extLst>
          </p:nvPr>
        </p:nvGraphicFramePr>
        <p:xfrm>
          <a:off x="301145" y="8752269"/>
          <a:ext cx="11589710" cy="2706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9710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677299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Explain below[2 marks]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2029422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3200" dirty="0"/>
                        <a:t>Because their age can change and having their birth date allows him to calculate when it changes and keep up to date.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376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D8DD02F-162B-49E0-A2FD-2D4524BAB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14" y="1013877"/>
            <a:ext cx="11589710" cy="53869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42937ED-0BAB-424A-B626-CC806A4F2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14" y="6620256"/>
            <a:ext cx="11589710" cy="213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8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1BA74-7AB3-4906-BF86-BECC888F7125}"/>
              </a:ext>
            </a:extLst>
          </p:cNvPr>
          <p:cNvSpPr txBox="1"/>
          <p:nvPr/>
        </p:nvSpPr>
        <p:spPr>
          <a:xfrm>
            <a:off x="-148855" y="-186452"/>
            <a:ext cx="111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Silver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9ABE91-FFDE-44EA-8387-E85B2BA52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9" y="1196757"/>
            <a:ext cx="11631168" cy="11441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1B8847-3852-4B99-896E-388ECA113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330" y="2340864"/>
            <a:ext cx="6943725" cy="2505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BA05CE-8A07-4BD9-A293-19FA730A7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09" y="4845939"/>
            <a:ext cx="11631168" cy="1144107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351B5B-E6C8-4965-9CAA-13DB7D401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30277"/>
              </p:ext>
            </p:extLst>
          </p:nvPr>
        </p:nvGraphicFramePr>
        <p:xfrm>
          <a:off x="292609" y="6176498"/>
          <a:ext cx="11589710" cy="4320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9710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677299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Explain below[3 marks]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3643515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3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59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1BA74-7AB3-4906-BF86-BECC888F7125}"/>
              </a:ext>
            </a:extLst>
          </p:cNvPr>
          <p:cNvSpPr txBox="1"/>
          <p:nvPr/>
        </p:nvSpPr>
        <p:spPr>
          <a:xfrm>
            <a:off x="-148855" y="-186452"/>
            <a:ext cx="111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Silver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351B5B-E6C8-4965-9CAA-13DB7D401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311914"/>
              </p:ext>
            </p:extLst>
          </p:nvPr>
        </p:nvGraphicFramePr>
        <p:xfrm>
          <a:off x="292609" y="8883122"/>
          <a:ext cx="11589710" cy="4320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9710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677299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Explain below[3 marks]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3643515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376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F26DEAD-B2E4-4435-B171-54180C22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9" y="1013877"/>
            <a:ext cx="11631168" cy="5716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2F66F3-EF71-43C4-A0C7-7F252B802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" y="6993160"/>
            <a:ext cx="11589709" cy="188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0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1BA74-7AB3-4906-BF86-BECC888F7125}"/>
              </a:ext>
            </a:extLst>
          </p:cNvPr>
          <p:cNvSpPr txBox="1"/>
          <p:nvPr/>
        </p:nvSpPr>
        <p:spPr>
          <a:xfrm>
            <a:off x="-148855" y="-186452"/>
            <a:ext cx="111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Silver 3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351B5B-E6C8-4965-9CAA-13DB7D401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620186"/>
              </p:ext>
            </p:extLst>
          </p:nvPr>
        </p:nvGraphicFramePr>
        <p:xfrm>
          <a:off x="292609" y="10748498"/>
          <a:ext cx="11589710" cy="4320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9710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677299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Explain below[3 marks]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3643515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3767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0882AD0-FAE3-43E7-8EB9-F6648F485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057597"/>
            <a:ext cx="6093704" cy="64559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EC190F-4F5B-451C-8E35-51BC320B2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312" y="1057597"/>
            <a:ext cx="5427736" cy="64559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DF7846-C9E5-47C9-81A6-EE45BFC48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08" y="7700006"/>
            <a:ext cx="11589710" cy="304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8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00BD0-33E5-49BF-80C2-D26F001AB3E0}"/>
              </a:ext>
            </a:extLst>
          </p:cNvPr>
          <p:cNvSpPr txBox="1"/>
          <p:nvPr/>
        </p:nvSpPr>
        <p:spPr>
          <a:xfrm>
            <a:off x="-148855" y="-186452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Gold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B01CA2-B081-4730-9863-E558387D5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37" y="2414016"/>
            <a:ext cx="11567525" cy="993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8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00BD0-33E5-49BF-80C2-D26F001AB3E0}"/>
              </a:ext>
            </a:extLst>
          </p:cNvPr>
          <p:cNvSpPr txBox="1"/>
          <p:nvPr/>
        </p:nvSpPr>
        <p:spPr>
          <a:xfrm>
            <a:off x="-148855" y="-186452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Gold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1EE9B6-9C41-46C0-8F68-C5CBD8CF3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" y="825207"/>
            <a:ext cx="11594592" cy="1524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6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1671</TotalTime>
  <Words>365</Words>
  <Application>Microsoft Office PowerPoint</Application>
  <PresentationFormat>Custom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Handling data within a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Livesey</dc:creator>
  <cp:lastModifiedBy>HUSNAIN AHMED</cp:lastModifiedBy>
  <cp:revision>90</cp:revision>
  <dcterms:created xsi:type="dcterms:W3CDTF">2019-10-30T09:53:11Z</dcterms:created>
  <dcterms:modified xsi:type="dcterms:W3CDTF">2020-02-10T14:48:48Z</dcterms:modified>
</cp:coreProperties>
</file>