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80" r:id="rId2"/>
    <p:sldId id="268" r:id="rId3"/>
    <p:sldId id="281" r:id="rId4"/>
    <p:sldId id="286" r:id="rId5"/>
    <p:sldId id="287" r:id="rId6"/>
    <p:sldId id="265" r:id="rId7"/>
    <p:sldId id="259" r:id="rId8"/>
    <p:sldId id="285" r:id="rId9"/>
    <p:sldId id="267" r:id="rId10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B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30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7D1A3-18C9-4813-9535-A693752EBC46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E661F-96CF-420A-9B3A-BC9ED969D8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413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E661F-96CF-420A-9B3A-BC9ED969D8C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177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11/02/2020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25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11/02/2020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019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11/02/2020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37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11/02/2020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36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11/02/2020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67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11/02/2020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241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11/02/2020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49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11/02/2020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53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11/02/2020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13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11/02/2020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8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6E817-B450-45E2-BB71-1A678AAA6DC4}" type="datetimeFigureOut">
              <a:rPr lang="en-GB" smtClean="0"/>
              <a:t>11/02/2020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89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6E817-B450-45E2-BB71-1A678AAA6DC4}" type="datetimeFigureOut">
              <a:rPr lang="en-GB" smtClean="0"/>
              <a:t>11/02/2020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3A9A0-42DB-4612-ACF4-817ADA83AC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84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E4A6-0A59-4FCA-BB11-72CA9DB3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99"/>
            <a:ext cx="10515600" cy="956929"/>
          </a:xfrm>
        </p:spPr>
        <p:txBody>
          <a:bodyPr>
            <a:normAutofit/>
          </a:bodyPr>
          <a:lstStyle/>
          <a:p>
            <a:r>
              <a:rPr lang="en-GB" b="1" dirty="0"/>
              <a:t>Arithmetic Operations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830649-4E9E-4F37-B13A-E1883BFF7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664389"/>
              </p:ext>
            </p:extLst>
          </p:nvPr>
        </p:nvGraphicFramePr>
        <p:xfrm>
          <a:off x="248092" y="1020728"/>
          <a:ext cx="11695815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7898">
                  <a:extLst>
                    <a:ext uri="{9D8B030D-6E8A-4147-A177-3AD203B41FA5}">
                      <a16:colId xmlns:a16="http://schemas.microsoft.com/office/drawing/2014/main" val="1209692061"/>
                    </a:ext>
                  </a:extLst>
                </a:gridCol>
                <a:gridCol w="4657060">
                  <a:extLst>
                    <a:ext uri="{9D8B030D-6E8A-4147-A177-3AD203B41FA5}">
                      <a16:colId xmlns:a16="http://schemas.microsoft.com/office/drawing/2014/main" val="3615614442"/>
                    </a:ext>
                  </a:extLst>
                </a:gridCol>
                <a:gridCol w="4720857">
                  <a:extLst>
                    <a:ext uri="{9D8B030D-6E8A-4147-A177-3AD203B41FA5}">
                      <a16:colId xmlns:a16="http://schemas.microsoft.com/office/drawing/2014/main" val="1680156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b="1" dirty="0"/>
                        <a:t>Mathematical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dirty="0"/>
                        <a:t>Describe</a:t>
                      </a:r>
                    </a:p>
                    <a:p>
                      <a:r>
                        <a:rPr lang="en-GB" dirty="0"/>
                        <a:t>What is it? What is it for?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dirty="0"/>
                        <a:t>Explain/Example</a:t>
                      </a:r>
                    </a:p>
                    <a:p>
                      <a:r>
                        <a:rPr lang="en-GB" dirty="0"/>
                        <a:t>When would it be used?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67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59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7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18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DIV </a:t>
                      </a:r>
                    </a:p>
                    <a:p>
                      <a:pPr algn="ctr"/>
                      <a:r>
                        <a:rPr lang="en-GB" dirty="0"/>
                        <a:t> //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Finding the integer without the remainder through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 div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28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1*2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80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MOD</a:t>
                      </a:r>
                    </a:p>
                    <a:p>
                      <a:pPr algn="ctr"/>
                      <a:r>
                        <a:rPr lang="en-GB" dirty="0"/>
                        <a:t>%</a:t>
                      </a:r>
                    </a:p>
                    <a:p>
                      <a:pPr algn="ctr"/>
                      <a:r>
                        <a:rPr lang="en-GB" dirty="0"/>
                        <a:t>Modulo</a:t>
                      </a:r>
                    </a:p>
                    <a:p>
                      <a:pPr algn="ctr"/>
                      <a:r>
                        <a:rPr lang="en-GB" dirty="0"/>
                        <a:t>rem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Finding the remainder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 mod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47152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A50CDDD-877B-4914-8A95-F672C0349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512941"/>
              </p:ext>
            </p:extLst>
          </p:nvPr>
        </p:nvGraphicFramePr>
        <p:xfrm>
          <a:off x="248092" y="6979922"/>
          <a:ext cx="11695815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7898">
                  <a:extLst>
                    <a:ext uri="{9D8B030D-6E8A-4147-A177-3AD203B41FA5}">
                      <a16:colId xmlns:a16="http://schemas.microsoft.com/office/drawing/2014/main" val="1209692061"/>
                    </a:ext>
                  </a:extLst>
                </a:gridCol>
                <a:gridCol w="4657060">
                  <a:extLst>
                    <a:ext uri="{9D8B030D-6E8A-4147-A177-3AD203B41FA5}">
                      <a16:colId xmlns:a16="http://schemas.microsoft.com/office/drawing/2014/main" val="3615614442"/>
                    </a:ext>
                  </a:extLst>
                </a:gridCol>
                <a:gridCol w="4720857">
                  <a:extLst>
                    <a:ext uri="{9D8B030D-6E8A-4147-A177-3AD203B41FA5}">
                      <a16:colId xmlns:a16="http://schemas.microsoft.com/office/drawing/2014/main" val="1680156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b="1" dirty="0"/>
                        <a:t>Relational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dirty="0"/>
                        <a:t>Describe</a:t>
                      </a:r>
                    </a:p>
                    <a:p>
                      <a:r>
                        <a:rPr lang="en-GB" dirty="0"/>
                        <a:t>What is it? What is it for?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dirty="0"/>
                        <a:t>Explain/Example</a:t>
                      </a:r>
                    </a:p>
                    <a:p>
                      <a:r>
                        <a:rPr lang="en-GB" dirty="0"/>
                        <a:t>When would it be used?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67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== 1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59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Smaller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2&lt;4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7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Smaller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2&lt;=4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720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Bigger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18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Bigger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2&gt;=1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825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&lt;&gt;</a:t>
                      </a:r>
                    </a:p>
                    <a:p>
                      <a:pPr algn="ctr"/>
                      <a:r>
                        <a:rPr lang="en-GB" dirty="0"/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1&lt;&gt;0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728152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71C4663-D40D-4F07-A185-ABE727C50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182054"/>
              </p:ext>
            </p:extLst>
          </p:nvPr>
        </p:nvGraphicFramePr>
        <p:xfrm>
          <a:off x="248091" y="11994468"/>
          <a:ext cx="11695815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7898">
                  <a:extLst>
                    <a:ext uri="{9D8B030D-6E8A-4147-A177-3AD203B41FA5}">
                      <a16:colId xmlns:a16="http://schemas.microsoft.com/office/drawing/2014/main" val="1209692061"/>
                    </a:ext>
                  </a:extLst>
                </a:gridCol>
                <a:gridCol w="4657060">
                  <a:extLst>
                    <a:ext uri="{9D8B030D-6E8A-4147-A177-3AD203B41FA5}">
                      <a16:colId xmlns:a16="http://schemas.microsoft.com/office/drawing/2014/main" val="3615614442"/>
                    </a:ext>
                  </a:extLst>
                </a:gridCol>
                <a:gridCol w="4720857">
                  <a:extLst>
                    <a:ext uri="{9D8B030D-6E8A-4147-A177-3AD203B41FA5}">
                      <a16:colId xmlns:a16="http://schemas.microsoft.com/office/drawing/2014/main" val="1680156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b="1" dirty="0"/>
                        <a:t>Boolean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dirty="0"/>
                        <a:t>Describe</a:t>
                      </a:r>
                    </a:p>
                    <a:p>
                      <a:r>
                        <a:rPr lang="en-GB" dirty="0"/>
                        <a:t>What is it? What is it for?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dirty="0"/>
                        <a:t>Explain/Example</a:t>
                      </a:r>
                    </a:p>
                    <a:p>
                      <a:r>
                        <a:rPr lang="en-GB" dirty="0"/>
                        <a:t>When would it be used?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67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NOT</a:t>
                      </a:r>
                    </a:p>
                    <a:p>
                      <a:pPr algn="ctr"/>
                      <a:r>
                        <a:rPr lang="en-GB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Inverses the value of the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!A =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597678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AND</a:t>
                      </a:r>
                    </a:p>
                    <a:p>
                      <a:pPr algn="ctr"/>
                      <a:r>
                        <a:rPr lang="en-GB" dirty="0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 conditional statements have to be correct for the output to be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&amp;&amp; 1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7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OR</a:t>
                      </a:r>
                    </a:p>
                    <a:p>
                      <a:pPr algn="ctr"/>
                      <a:r>
                        <a:rPr lang="en-GB" dirty="0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if 1 or both statements are correct the output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 || 0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720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25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70AFAA-FAC6-44E0-A73C-5B662E3A2878}"/>
              </a:ext>
            </a:extLst>
          </p:cNvPr>
          <p:cNvSpPr txBox="1"/>
          <p:nvPr/>
        </p:nvSpPr>
        <p:spPr>
          <a:xfrm>
            <a:off x="-148856" y="-186451"/>
            <a:ext cx="1502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Bronze 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888647-65A7-43D2-98A8-2D63255E3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199640"/>
              </p:ext>
            </p:extLst>
          </p:nvPr>
        </p:nvGraphicFramePr>
        <p:xfrm>
          <a:off x="301145" y="9404681"/>
          <a:ext cx="11589710" cy="2706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9710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677299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Write below [2 marks]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2029422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376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D8DD02F-162B-49E0-A2FD-2D4524BAB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14" y="1013877"/>
            <a:ext cx="11589710" cy="53869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A3DDDE-85C8-472F-81C7-CDA051A4D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13" y="6610825"/>
            <a:ext cx="11629941" cy="267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7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70AFAA-FAC6-44E0-A73C-5B662E3A2878}"/>
              </a:ext>
            </a:extLst>
          </p:cNvPr>
          <p:cNvSpPr txBox="1"/>
          <p:nvPr/>
        </p:nvSpPr>
        <p:spPr>
          <a:xfrm>
            <a:off x="-148856" y="-186451"/>
            <a:ext cx="1502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Bronze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83F66E-E724-4315-AECA-6946293B0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18" y="1354118"/>
            <a:ext cx="11460764" cy="141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0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70AFAA-FAC6-44E0-A73C-5B662E3A2878}"/>
              </a:ext>
            </a:extLst>
          </p:cNvPr>
          <p:cNvSpPr txBox="1"/>
          <p:nvPr/>
        </p:nvSpPr>
        <p:spPr>
          <a:xfrm>
            <a:off x="-148856" y="-186451"/>
            <a:ext cx="1502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Bronze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9A8DD-534B-410D-A172-95D4A070B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912276"/>
            <a:ext cx="11608428" cy="34683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97A60B-D21F-4A9F-A31D-7A87462A0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4624354"/>
            <a:ext cx="11608428" cy="112819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72C2C4-9F46-436E-A4B4-ECF01E53E975}"/>
              </a:ext>
            </a:extLst>
          </p:cNvPr>
          <p:cNvSpPr txBox="1"/>
          <p:nvPr/>
        </p:nvSpPr>
        <p:spPr>
          <a:xfrm>
            <a:off x="7889358" y="9760689"/>
            <a:ext cx="37426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10E32E-DE0B-4EC4-98D7-C36580729D18}"/>
              </a:ext>
            </a:extLst>
          </p:cNvPr>
          <p:cNvSpPr txBox="1"/>
          <p:nvPr/>
        </p:nvSpPr>
        <p:spPr>
          <a:xfrm>
            <a:off x="5468678" y="11018875"/>
            <a:ext cx="37426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1A7D9E-4FE6-4116-B396-BFCF49E3BBAF}"/>
              </a:ext>
            </a:extLst>
          </p:cNvPr>
          <p:cNvSpPr txBox="1"/>
          <p:nvPr/>
        </p:nvSpPr>
        <p:spPr>
          <a:xfrm>
            <a:off x="729817" y="11018875"/>
            <a:ext cx="37426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6897E5-803A-4493-B615-C1ABA4CF4F6E}"/>
              </a:ext>
            </a:extLst>
          </p:cNvPr>
          <p:cNvSpPr txBox="1"/>
          <p:nvPr/>
        </p:nvSpPr>
        <p:spPr>
          <a:xfrm>
            <a:off x="811619" y="12443638"/>
            <a:ext cx="63334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AB76C4-4EB0-46FC-A13F-881F75968DEF}"/>
              </a:ext>
            </a:extLst>
          </p:cNvPr>
          <p:cNvSpPr txBox="1"/>
          <p:nvPr/>
        </p:nvSpPr>
        <p:spPr>
          <a:xfrm>
            <a:off x="811619" y="13880805"/>
            <a:ext cx="63334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59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1BA74-7AB3-4906-BF86-BECC888F7125}"/>
              </a:ext>
            </a:extLst>
          </p:cNvPr>
          <p:cNvSpPr txBox="1"/>
          <p:nvPr/>
        </p:nvSpPr>
        <p:spPr>
          <a:xfrm>
            <a:off x="-148855" y="-186452"/>
            <a:ext cx="111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Silver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4B228-4E58-44EF-B880-7E07DA10F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42" y="1082014"/>
            <a:ext cx="8842619" cy="64837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108455-03F7-41C0-8434-AD402DF4C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7616438"/>
            <a:ext cx="11288454" cy="83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8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1BA74-7AB3-4906-BF86-BECC888F7125}"/>
              </a:ext>
            </a:extLst>
          </p:cNvPr>
          <p:cNvSpPr txBox="1"/>
          <p:nvPr/>
        </p:nvSpPr>
        <p:spPr>
          <a:xfrm>
            <a:off x="-148855" y="-186452"/>
            <a:ext cx="111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Silver 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351B5B-E6C8-4965-9CAA-13DB7D401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073069"/>
              </p:ext>
            </p:extLst>
          </p:nvPr>
        </p:nvGraphicFramePr>
        <p:xfrm>
          <a:off x="292609" y="3227363"/>
          <a:ext cx="11589710" cy="128457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9710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492024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 [6 marks]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2058955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3767"/>
                  </a:ext>
                </a:extLst>
              </a:tr>
              <a:tr h="2058955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054670"/>
                  </a:ext>
                </a:extLst>
              </a:tr>
              <a:tr h="2058955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601220"/>
                  </a:ext>
                </a:extLst>
              </a:tr>
              <a:tr h="2058955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569853"/>
                  </a:ext>
                </a:extLst>
              </a:tr>
              <a:tr h="2058955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304818"/>
                  </a:ext>
                </a:extLst>
              </a:tr>
              <a:tr h="2058955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51523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3E1B2E9-9C09-42E8-8C56-49CF01CA2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9" y="1013877"/>
            <a:ext cx="11589710" cy="2344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6F5E31-A405-43CF-99DC-A736FD0F4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57" y="3871908"/>
            <a:ext cx="11036595" cy="16995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7AF7D3-A8EE-4441-A764-8369FD2FE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57" y="8126714"/>
            <a:ext cx="11036595" cy="15497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938155-49E2-4612-A308-C9C2C29E0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157" y="12267342"/>
            <a:ext cx="10914007" cy="154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00BD0-33E5-49BF-80C2-D26F001AB3E0}"/>
              </a:ext>
            </a:extLst>
          </p:cNvPr>
          <p:cNvSpPr txBox="1"/>
          <p:nvPr/>
        </p:nvSpPr>
        <p:spPr>
          <a:xfrm>
            <a:off x="-148855" y="-186452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Gold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8A1F3B-9E9C-411D-A747-6954823DB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71" y="1196756"/>
            <a:ext cx="11440633" cy="1156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8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00BD0-33E5-49BF-80C2-D26F001AB3E0}"/>
              </a:ext>
            </a:extLst>
          </p:cNvPr>
          <p:cNvSpPr txBox="1"/>
          <p:nvPr/>
        </p:nvSpPr>
        <p:spPr>
          <a:xfrm>
            <a:off x="-148855" y="-186452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Gold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1EE9B6-9C41-46C0-8F68-C5CBD8CF3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" y="825207"/>
            <a:ext cx="11594592" cy="1524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6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5426BB-E61F-4A68-8E6D-1F0AC84B229B}"/>
              </a:ext>
            </a:extLst>
          </p:cNvPr>
          <p:cNvSpPr/>
          <p:nvPr/>
        </p:nvSpPr>
        <p:spPr>
          <a:xfrm>
            <a:off x="0" y="0"/>
            <a:ext cx="12192000" cy="1625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AD819-A3E0-4360-824A-F255B1BE187F}"/>
              </a:ext>
            </a:extLst>
          </p:cNvPr>
          <p:cNvSpPr txBox="1"/>
          <p:nvPr/>
        </p:nvSpPr>
        <p:spPr>
          <a:xfrm>
            <a:off x="0" y="1828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Exam Questions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FE2B0-4E8E-433F-A427-F42B45A9394F}"/>
              </a:ext>
            </a:extLst>
          </p:cNvPr>
          <p:cNvSpPr txBox="1"/>
          <p:nvPr/>
        </p:nvSpPr>
        <p:spPr>
          <a:xfrm>
            <a:off x="-148855" y="-186452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Gold 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625BD8-C374-4F8A-9A06-6FCFD75BC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772252"/>
              </p:ext>
            </p:extLst>
          </p:nvPr>
        </p:nvGraphicFramePr>
        <p:xfrm>
          <a:off x="356251" y="5444978"/>
          <a:ext cx="11589710" cy="7502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9710">
                  <a:extLst>
                    <a:ext uri="{9D8B030D-6E8A-4147-A177-3AD203B41FA5}">
                      <a16:colId xmlns:a16="http://schemas.microsoft.com/office/drawing/2014/main" val="679222346"/>
                    </a:ext>
                  </a:extLst>
                </a:gridCol>
              </a:tblGrid>
              <a:tr h="677299">
                <a:tc>
                  <a:txBody>
                    <a:bodyPr/>
                    <a:lstStyle/>
                    <a:p>
                      <a:pPr marL="0" marR="0" lvl="0" indent="0" algn="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Analyse below[6 marks]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275"/>
                  </a:ext>
                </a:extLst>
              </a:tr>
              <a:tr h="6825627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93767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B6A8D3C-AC87-47B4-B8D8-0564DB3F5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9" y="1204884"/>
            <a:ext cx="11589710" cy="376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7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1761</TotalTime>
  <Words>243</Words>
  <Application>Microsoft Office PowerPoint</Application>
  <PresentationFormat>Custom</PresentationFormat>
  <Paragraphs>89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Arithmetic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Livesey</dc:creator>
  <cp:lastModifiedBy>HUSNAIN AHMED</cp:lastModifiedBy>
  <cp:revision>94</cp:revision>
  <dcterms:created xsi:type="dcterms:W3CDTF">2019-10-30T09:53:11Z</dcterms:created>
  <dcterms:modified xsi:type="dcterms:W3CDTF">2020-02-11T13:50:33Z</dcterms:modified>
</cp:coreProperties>
</file>