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8" r:id="rId2"/>
    <p:sldId id="281" r:id="rId3"/>
    <p:sldId id="287" r:id="rId4"/>
    <p:sldId id="288" r:id="rId5"/>
    <p:sldId id="289" r:id="rId6"/>
    <p:sldId id="259" r:id="rId7"/>
  </p:sldIdLst>
  <p:sldSz cx="21674138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66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1A3-18C9-4813-9535-A693752EBC46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661F-96CF-420A-9B3A-BC9ED969D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6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674" indent="0" algn="ctr">
              <a:buNone/>
              <a:defRPr sz="4741"/>
            </a:lvl2pPr>
            <a:lvl3pPr marL="2167348" indent="0" algn="ctr">
              <a:buNone/>
              <a:defRPr sz="4267"/>
            </a:lvl3pPr>
            <a:lvl4pPr marL="3251022" indent="0" algn="ctr">
              <a:buNone/>
              <a:defRPr sz="3792"/>
            </a:lvl4pPr>
            <a:lvl5pPr marL="4334697" indent="0" algn="ctr">
              <a:buNone/>
              <a:defRPr sz="3792"/>
            </a:lvl5pPr>
            <a:lvl6pPr marL="5418371" indent="0" algn="ctr">
              <a:buNone/>
              <a:defRPr sz="3792"/>
            </a:lvl6pPr>
            <a:lvl7pPr marL="6502045" indent="0" algn="ctr">
              <a:buNone/>
              <a:defRPr sz="3792"/>
            </a:lvl7pPr>
            <a:lvl8pPr marL="7585718" indent="0" algn="ctr">
              <a:buNone/>
              <a:defRPr sz="3792"/>
            </a:lvl8pPr>
            <a:lvl9pPr marL="8669393" indent="0" algn="ctr">
              <a:buNone/>
              <a:defRPr sz="3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4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7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7" y="865483"/>
            <a:ext cx="4673486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865483"/>
            <a:ext cx="13749531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8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7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8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3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674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348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022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69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371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04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71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39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49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9"/>
            <a:ext cx="9211509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3" y="4327409"/>
            <a:ext cx="9211509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7"/>
            <a:ext cx="18693944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81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674" indent="0">
              <a:buNone/>
              <a:defRPr sz="4741" b="1"/>
            </a:lvl2pPr>
            <a:lvl3pPr marL="2167348" indent="0">
              <a:buNone/>
              <a:defRPr sz="4267" b="1"/>
            </a:lvl3pPr>
            <a:lvl4pPr marL="3251022" indent="0">
              <a:buNone/>
              <a:defRPr sz="3792" b="1"/>
            </a:lvl4pPr>
            <a:lvl5pPr marL="4334697" indent="0">
              <a:buNone/>
              <a:defRPr sz="3792" b="1"/>
            </a:lvl5pPr>
            <a:lvl6pPr marL="5418371" indent="0">
              <a:buNone/>
              <a:defRPr sz="3792" b="1"/>
            </a:lvl6pPr>
            <a:lvl7pPr marL="6502045" indent="0">
              <a:buNone/>
              <a:defRPr sz="3792" b="1"/>
            </a:lvl7pPr>
            <a:lvl8pPr marL="7585718" indent="0">
              <a:buNone/>
              <a:defRPr sz="3792" b="1"/>
            </a:lvl8pPr>
            <a:lvl9pPr marL="8669393" indent="0">
              <a:buNone/>
              <a:defRPr sz="37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81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674" indent="0">
              <a:buNone/>
              <a:defRPr sz="4741" b="1"/>
            </a:lvl2pPr>
            <a:lvl3pPr marL="2167348" indent="0">
              <a:buNone/>
              <a:defRPr sz="4267" b="1"/>
            </a:lvl3pPr>
            <a:lvl4pPr marL="3251022" indent="0">
              <a:buNone/>
              <a:defRPr sz="3792" b="1"/>
            </a:lvl4pPr>
            <a:lvl5pPr marL="4334697" indent="0">
              <a:buNone/>
              <a:defRPr sz="3792" b="1"/>
            </a:lvl5pPr>
            <a:lvl6pPr marL="5418371" indent="0">
              <a:buNone/>
              <a:defRPr sz="3792" b="1"/>
            </a:lvl6pPr>
            <a:lvl7pPr marL="6502045" indent="0">
              <a:buNone/>
              <a:defRPr sz="3792" b="1"/>
            </a:lvl7pPr>
            <a:lvl8pPr marL="7585718" indent="0">
              <a:buNone/>
              <a:defRPr sz="3792" b="1"/>
            </a:lvl8pPr>
            <a:lvl9pPr marL="8669393" indent="0">
              <a:buNone/>
              <a:defRPr sz="37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3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6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5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2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674" indent="0">
              <a:buNone/>
              <a:defRPr sz="3318"/>
            </a:lvl2pPr>
            <a:lvl3pPr marL="2167348" indent="0">
              <a:buNone/>
              <a:defRPr sz="2844"/>
            </a:lvl3pPr>
            <a:lvl4pPr marL="3251022" indent="0">
              <a:buNone/>
              <a:defRPr sz="2370"/>
            </a:lvl4pPr>
            <a:lvl5pPr marL="4334697" indent="0">
              <a:buNone/>
              <a:defRPr sz="2370"/>
            </a:lvl5pPr>
            <a:lvl6pPr marL="5418371" indent="0">
              <a:buNone/>
              <a:defRPr sz="2370"/>
            </a:lvl6pPr>
            <a:lvl7pPr marL="6502045" indent="0">
              <a:buNone/>
              <a:defRPr sz="2370"/>
            </a:lvl7pPr>
            <a:lvl8pPr marL="7585718" indent="0">
              <a:buNone/>
              <a:defRPr sz="2370"/>
            </a:lvl8pPr>
            <a:lvl9pPr marL="8669393" indent="0">
              <a:buNone/>
              <a:defRPr sz="23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8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5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674" indent="0">
              <a:buNone/>
              <a:defRPr sz="6637"/>
            </a:lvl2pPr>
            <a:lvl3pPr marL="2167348" indent="0">
              <a:buNone/>
              <a:defRPr sz="5689"/>
            </a:lvl3pPr>
            <a:lvl4pPr marL="3251022" indent="0">
              <a:buNone/>
              <a:defRPr sz="4741"/>
            </a:lvl4pPr>
            <a:lvl5pPr marL="4334697" indent="0">
              <a:buNone/>
              <a:defRPr sz="4741"/>
            </a:lvl5pPr>
            <a:lvl6pPr marL="5418371" indent="0">
              <a:buNone/>
              <a:defRPr sz="4741"/>
            </a:lvl6pPr>
            <a:lvl7pPr marL="6502045" indent="0">
              <a:buNone/>
              <a:defRPr sz="4741"/>
            </a:lvl7pPr>
            <a:lvl8pPr marL="7585718" indent="0">
              <a:buNone/>
              <a:defRPr sz="4741"/>
            </a:lvl8pPr>
            <a:lvl9pPr marL="8669393" indent="0">
              <a:buNone/>
              <a:defRPr sz="47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2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674" indent="0">
              <a:buNone/>
              <a:defRPr sz="3318"/>
            </a:lvl2pPr>
            <a:lvl3pPr marL="2167348" indent="0">
              <a:buNone/>
              <a:defRPr sz="2844"/>
            </a:lvl3pPr>
            <a:lvl4pPr marL="3251022" indent="0">
              <a:buNone/>
              <a:defRPr sz="2370"/>
            </a:lvl4pPr>
            <a:lvl5pPr marL="4334697" indent="0">
              <a:buNone/>
              <a:defRPr sz="2370"/>
            </a:lvl5pPr>
            <a:lvl6pPr marL="5418371" indent="0">
              <a:buNone/>
              <a:defRPr sz="2370"/>
            </a:lvl6pPr>
            <a:lvl7pPr marL="6502045" indent="0">
              <a:buNone/>
              <a:defRPr sz="2370"/>
            </a:lvl7pPr>
            <a:lvl8pPr marL="7585718" indent="0">
              <a:buNone/>
              <a:defRPr sz="2370"/>
            </a:lvl8pPr>
            <a:lvl9pPr marL="8669393" indent="0">
              <a:buNone/>
              <a:defRPr sz="23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5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7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9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8" y="15066910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10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1" y="15066910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7348" rtl="0" eaLnBrk="1" latinLnBrk="0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38" indent="-541838" algn="l" defTabSz="2167348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11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185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860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533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207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3882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556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230" indent="-541838" algn="l" defTabSz="2167348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674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348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022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697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371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045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718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393" algn="l" defTabSz="2167348" rtl="0" eaLnBrk="1" latinLnBrk="0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264625" y="-6652885"/>
            <a:ext cx="267045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66" b="1" dirty="0"/>
              <a:t>Bronze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875FA-A962-4B4C-AF1A-A03EBDEA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7" y="-4193908"/>
            <a:ext cx="20386796" cy="4439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71EDD-0E09-4BC2-8808-B1E4BFF0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5" y="650422"/>
            <a:ext cx="20386796" cy="893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F36F6-7FE1-4533-B0BA-607C1727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71" y="9701838"/>
            <a:ext cx="20386796" cy="7485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A83FB-4F20-487D-96A7-6A10899553BB}"/>
              </a:ext>
            </a:extLst>
          </p:cNvPr>
          <p:cNvSpPr txBox="1"/>
          <p:nvPr/>
        </p:nvSpPr>
        <p:spPr>
          <a:xfrm>
            <a:off x="13570028" y="11810758"/>
            <a:ext cx="665345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6A35A-5D97-4FC1-81BB-B42DF326A021}"/>
              </a:ext>
            </a:extLst>
          </p:cNvPr>
          <p:cNvSpPr txBox="1"/>
          <p:nvPr/>
        </p:nvSpPr>
        <p:spPr>
          <a:xfrm>
            <a:off x="13570028" y="13734233"/>
            <a:ext cx="665345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truncation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9980C-607D-4D38-B308-5B97707B2008}"/>
              </a:ext>
            </a:extLst>
          </p:cNvPr>
          <p:cNvSpPr txBox="1"/>
          <p:nvPr/>
        </p:nvSpPr>
        <p:spPr>
          <a:xfrm>
            <a:off x="13570025" y="15657707"/>
            <a:ext cx="665345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264625" y="-6652885"/>
            <a:ext cx="267045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66" b="1" dirty="0"/>
              <a:t>Bronze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6B691-EDBE-4CA8-8A1B-67A24AC9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5" y="-4486597"/>
            <a:ext cx="20286991" cy="9739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0A036-BAF9-4BE3-A72E-CA35D2042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6" y="5284989"/>
            <a:ext cx="20286991" cy="571844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A5DCAD-3493-442D-B9D8-D70836E2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78730"/>
              </p:ext>
            </p:extLst>
          </p:nvPr>
        </p:nvGraphicFramePr>
        <p:xfrm>
          <a:off x="650225" y="11035861"/>
          <a:ext cx="20603426" cy="1054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03426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95166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300" dirty="0"/>
                        <a:t>Type below[4 marks]</a:t>
                      </a:r>
                    </a:p>
                  </a:txBody>
                  <a:tcPr marL="162556" marR="162556" marT="81278" marB="8127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59058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5700" dirty="0"/>
                        <a:t>The algorithm declares 2 arrays (temperatures and </a:t>
                      </a:r>
                      <a:r>
                        <a:rPr lang="en-GB" sz="5700" dirty="0" err="1"/>
                        <a:t>weeklyaverage</a:t>
                      </a:r>
                      <a:r>
                        <a:rPr lang="en-GB" sz="5700" dirty="0"/>
                        <a:t>) . Then takes input for the day, in week and day - takes the temperature in degrees Celsius as well as the name of the reader then opens a file, appends it to a file outputs it in a concatenated string, then closes the file.</a:t>
                      </a:r>
                    </a:p>
                  </a:txBody>
                  <a:tcPr marL="162556" marR="162556" marT="81278" marB="812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0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264624" y="-6652886"/>
            <a:ext cx="1835502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66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C5B177-8EBB-4701-9C8A-52688B9C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08" y="-4193908"/>
            <a:ext cx="18872723" cy="195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264624" y="-6652886"/>
            <a:ext cx="1835502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66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75B22-8EB1-40C3-AC10-3C1B489D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72" y="-4309504"/>
            <a:ext cx="20342467" cy="87818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B66FEF-0373-4993-B882-0D45728F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1924"/>
              </p:ext>
            </p:extLst>
          </p:nvPr>
        </p:nvGraphicFramePr>
        <p:xfrm>
          <a:off x="529291" y="5508956"/>
          <a:ext cx="20603426" cy="1054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03426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95166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300" dirty="0"/>
                        <a:t>Type below[3 marks]</a:t>
                      </a:r>
                    </a:p>
                  </a:txBody>
                  <a:tcPr marL="162556" marR="162556" marT="81278" marB="8127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59058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5700" dirty="0"/>
                        <a:t>The age needs to be converted into an integer. This is because it is a number and cannot be used </a:t>
                      </a:r>
                      <a:r>
                        <a:rPr lang="en-GB" sz="5700"/>
                        <a:t>in ‘greater than’ or ‘less than’ </a:t>
                      </a:r>
                      <a:r>
                        <a:rPr lang="en-GB" sz="5700" dirty="0"/>
                        <a:t>functions if it is </a:t>
                      </a:r>
                      <a:r>
                        <a:rPr lang="en-GB" sz="5700"/>
                        <a:t>a string.</a:t>
                      </a:r>
                      <a:endParaRPr lang="en-GB" sz="5700" dirty="0"/>
                    </a:p>
                  </a:txBody>
                  <a:tcPr marL="162556" marR="162556" marT="81278" marB="812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3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264624" y="-6652886"/>
            <a:ext cx="1835502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66" b="1" dirty="0"/>
              <a:t>Silver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B66FEF-0373-4993-B882-0D45728F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29324"/>
              </p:ext>
            </p:extLst>
          </p:nvPr>
        </p:nvGraphicFramePr>
        <p:xfrm>
          <a:off x="529289" y="3758078"/>
          <a:ext cx="20603426" cy="1054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03426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95166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300" dirty="0"/>
                        <a:t>Type below[3 marks]</a:t>
                      </a:r>
                    </a:p>
                  </a:txBody>
                  <a:tcPr marL="162556" marR="162556" marT="81278" marB="8127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59058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5700" dirty="0"/>
                    </a:p>
                  </a:txBody>
                  <a:tcPr marL="162556" marR="162556" marT="81278" marB="8127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80AEDA-12BA-4F29-9A14-022BD55D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9" y="-4046725"/>
            <a:ext cx="20603426" cy="67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6321425"/>
            <a:ext cx="21674138" cy="28898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-5996312"/>
            <a:ext cx="21674138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33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264624" y="-6652886"/>
            <a:ext cx="1654620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66" b="1" dirty="0"/>
              <a:t>Gold 1</a:t>
            </a:r>
          </a:p>
        </p:txBody>
      </p:sp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</TotalTime>
  <Words>142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107</cp:revision>
  <dcterms:created xsi:type="dcterms:W3CDTF">2019-10-30T09:53:11Z</dcterms:created>
  <dcterms:modified xsi:type="dcterms:W3CDTF">2020-02-24T15:09:28Z</dcterms:modified>
</cp:coreProperties>
</file>