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80" r:id="rId2"/>
    <p:sldId id="290" r:id="rId3"/>
    <p:sldId id="291" r:id="rId4"/>
    <p:sldId id="292" r:id="rId5"/>
    <p:sldId id="268" r:id="rId6"/>
    <p:sldId id="287" r:id="rId7"/>
    <p:sldId id="265" r:id="rId8"/>
    <p:sldId id="288" r:id="rId9"/>
    <p:sldId id="289" r:id="rId10"/>
    <p:sldId id="259" r:id="rId11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7D1A3-18C9-4813-9535-A693752EBC46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661F-96CF-420A-9B3A-BC9ED969D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1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E661F-96CF-420A-9B3A-BC9ED969D8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7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E661F-96CF-420A-9B3A-BC9ED969D8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46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E661F-96CF-420A-9B3A-BC9ED969D8C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28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E661F-96CF-420A-9B3A-BC9ED969D8C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6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2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1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3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67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24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4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53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1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8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89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E817-B450-45E2-BB71-1A678AAA6DC4}" type="datetimeFigureOut">
              <a:rPr lang="en-GB" smtClean="0"/>
              <a:t>09/03/2020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8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4A6-0A59-4FCA-BB11-72CA9DB3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99"/>
            <a:ext cx="10515600" cy="956929"/>
          </a:xfrm>
        </p:spPr>
        <p:txBody>
          <a:bodyPr>
            <a:normAutofit/>
          </a:bodyPr>
          <a:lstStyle/>
          <a:p>
            <a:r>
              <a:rPr lang="en-GB" b="1" dirty="0"/>
              <a:t>Data Structures: Arrays</a:t>
            </a:r>
          </a:p>
        </p:txBody>
      </p:sp>
      <p:pic>
        <p:nvPicPr>
          <p:cNvPr id="1026" name="Picture 2" descr="https://media.geeksforgeeks.org/wp-content/uploads/C-Arrays.jpg">
            <a:extLst>
              <a:ext uri="{FF2B5EF4-FFF2-40B4-BE49-F238E27FC236}">
                <a16:creationId xmlns:a16="http://schemas.microsoft.com/office/drawing/2014/main" id="{1E29DDC3-4E27-460F-AEF2-D0BD292C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53" y="1334807"/>
            <a:ext cx="6383248" cy="299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2d array">
            <a:extLst>
              <a:ext uri="{FF2B5EF4-FFF2-40B4-BE49-F238E27FC236}">
                <a16:creationId xmlns:a16="http://schemas.microsoft.com/office/drawing/2014/main" id="{6CF9E23B-2C35-4948-949F-BA47FDBA3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29" y="8412359"/>
            <a:ext cx="6258972" cy="183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EDE2DD-D259-48AC-9A2A-4E773764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05702"/>
              </p:ext>
            </p:extLst>
          </p:nvPr>
        </p:nvGraphicFramePr>
        <p:xfrm>
          <a:off x="838200" y="4639893"/>
          <a:ext cx="10515600" cy="2991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41872980"/>
                    </a:ext>
                  </a:extLst>
                </a:gridCol>
              </a:tblGrid>
              <a:tr h="299100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1d array is used to store a list of data of a single datatype</a:t>
                      </a:r>
                    </a:p>
                    <a:p>
                      <a:pPr marL="342900" marR="0" lvl="0" indent="-34290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dirty="0"/>
                        <a:t>They are 0 based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360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5915DC-371F-43B2-B524-546E11473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41752"/>
              </p:ext>
            </p:extLst>
          </p:nvPr>
        </p:nvGraphicFramePr>
        <p:xfrm>
          <a:off x="833022" y="10770055"/>
          <a:ext cx="10515600" cy="2738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41872980"/>
                    </a:ext>
                  </a:extLst>
                </a:gridCol>
              </a:tblGrid>
              <a:tr h="273812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2s arrays are grids that store values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They are 0 based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Values must be off the same data type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 find the values you go across then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36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252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1</a:t>
            </a:r>
          </a:p>
        </p:txBody>
      </p:sp>
    </p:spTree>
    <p:extLst>
      <p:ext uri="{BB962C8B-B14F-4D97-AF65-F5344CB8AC3E}">
        <p14:creationId xmlns:p14="http://schemas.microsoft.com/office/powerpoint/2010/main" val="400528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4A6-0A59-4FCA-BB11-72CA9DB3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99"/>
            <a:ext cx="10515600" cy="956929"/>
          </a:xfrm>
        </p:spPr>
        <p:txBody>
          <a:bodyPr>
            <a:normAutofit/>
          </a:bodyPr>
          <a:lstStyle/>
          <a:p>
            <a:r>
              <a:rPr lang="en-GB" b="1" dirty="0"/>
              <a:t>Data Structures: Lists/Linked Lists</a:t>
            </a:r>
          </a:p>
        </p:txBody>
      </p:sp>
      <p:pic>
        <p:nvPicPr>
          <p:cNvPr id="1030" name="Picture 6" descr="Image result for list data structure">
            <a:extLst>
              <a:ext uri="{FF2B5EF4-FFF2-40B4-BE49-F238E27FC236}">
                <a16:creationId xmlns:a16="http://schemas.microsoft.com/office/drawing/2014/main" id="{E4C8FE25-47BF-4864-BEFE-984293D1D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8239"/>
            <a:ext cx="10515600" cy="236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ist data structure">
            <a:extLst>
              <a:ext uri="{FF2B5EF4-FFF2-40B4-BE49-F238E27FC236}">
                <a16:creationId xmlns:a16="http://schemas.microsoft.com/office/drawing/2014/main" id="{5303FDF7-52FC-4604-BA3F-C1666D738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34130"/>
            <a:ext cx="10515600" cy="459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D8FEEC-012A-4335-9909-7ECA540D6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08338"/>
              </p:ext>
            </p:extLst>
          </p:nvPr>
        </p:nvGraphicFramePr>
        <p:xfrm>
          <a:off x="838200" y="4079633"/>
          <a:ext cx="10515600" cy="6963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41872980"/>
                    </a:ext>
                  </a:extLst>
                </a:gridCol>
              </a:tblGrid>
              <a:tr h="696350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Stores list of data that is ordered in some way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Has a header to store the start of the list, and a pointer that points to the next value in the list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To add data you have to move the pointers so it is very easy 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36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81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4A6-0A59-4FCA-BB11-72CA9DB3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99"/>
            <a:ext cx="10515600" cy="956929"/>
          </a:xfrm>
        </p:spPr>
        <p:txBody>
          <a:bodyPr>
            <a:normAutofit/>
          </a:bodyPr>
          <a:lstStyle/>
          <a:p>
            <a:r>
              <a:rPr lang="en-GB" b="1" dirty="0"/>
              <a:t>Data Structures: Sets</a:t>
            </a:r>
          </a:p>
        </p:txBody>
      </p:sp>
      <p:pic>
        <p:nvPicPr>
          <p:cNvPr id="3074" name="Picture 2" descr="Image result for sets data structure">
            <a:extLst>
              <a:ext uri="{FF2B5EF4-FFF2-40B4-BE49-F238E27FC236}">
                <a16:creationId xmlns:a16="http://schemas.microsoft.com/office/drawing/2014/main" id="{B7DBBFC5-111C-41A2-8FC9-FC5F00BFF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8" y="1270820"/>
            <a:ext cx="9495693" cy="389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5F2871-2163-4711-A4C0-7141A0558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59478"/>
              </p:ext>
            </p:extLst>
          </p:nvPr>
        </p:nvGraphicFramePr>
        <p:xfrm>
          <a:off x="838200" y="5380569"/>
          <a:ext cx="10515600" cy="4326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41872980"/>
                    </a:ext>
                  </a:extLst>
                </a:gridCol>
              </a:tblGrid>
              <a:tr h="432613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Used to store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Doesn’t need to have an exclusive datatype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Cannot be duplicate data values in a set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36020"/>
                  </a:ext>
                </a:extLst>
              </a:tr>
            </a:tbl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220608FE-CB15-4B87-8E5E-3AA238E71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5652" y="10214707"/>
            <a:ext cx="3780695" cy="2520463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A7C1C2-E7F9-4BF9-B650-A69ECA70B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6113"/>
              </p:ext>
            </p:extLst>
          </p:nvPr>
        </p:nvGraphicFramePr>
        <p:xfrm>
          <a:off x="838199" y="13243171"/>
          <a:ext cx="10515600" cy="5216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41872980"/>
                    </a:ext>
                  </a:extLst>
                </a:gridCol>
              </a:tblGrid>
              <a:tr h="260838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Venn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36020"/>
                  </a:ext>
                </a:extLst>
              </a:tr>
              <a:tr h="260838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4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4A6-0A59-4FCA-BB11-72CA9DB3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99"/>
            <a:ext cx="10515600" cy="956929"/>
          </a:xfrm>
        </p:spPr>
        <p:txBody>
          <a:bodyPr>
            <a:normAutofit/>
          </a:bodyPr>
          <a:lstStyle/>
          <a:p>
            <a:r>
              <a:rPr lang="en-GB" b="1" dirty="0"/>
              <a:t>Data Structures: Records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99CF6-9923-4B72-BFE6-E6AEEC9E9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2756"/>
            <a:ext cx="10515600" cy="411398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A59203-61D2-4D2B-9530-1C64AD5A5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93486"/>
              </p:ext>
            </p:extLst>
          </p:nvPr>
        </p:nvGraphicFramePr>
        <p:xfrm>
          <a:off x="838200" y="6294970"/>
          <a:ext cx="10515600" cy="6014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41872980"/>
                    </a:ext>
                  </a:extLst>
                </a:gridCol>
              </a:tblGrid>
              <a:tr h="601426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Used in databases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Similar to 2d arrays as it uses a table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Always has a table name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First row will have fields for each column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Each column will have one type of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Can efficiently store a lot of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36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29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148856" y="-186451"/>
            <a:ext cx="150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Bronze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888647-65A7-43D2-98A8-2D63255E3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2265"/>
              </p:ext>
            </p:extLst>
          </p:nvPr>
        </p:nvGraphicFramePr>
        <p:xfrm>
          <a:off x="301144" y="6115847"/>
          <a:ext cx="11589710" cy="223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816581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 Assume the array is 0 based. </a:t>
                      </a:r>
                    </a:p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Write below [1 mark]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1413696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3200" dirty="0"/>
                        <a:t>17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EFD64E2-1B47-45EC-8FF8-926687B1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4" y="1196757"/>
            <a:ext cx="11589709" cy="47362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D12AD9-5D8B-410A-A605-8DE26855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7" y="6115847"/>
            <a:ext cx="2693866" cy="70891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44B60F-DFB1-4B0D-A9BC-92031ECBA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84400"/>
              </p:ext>
            </p:extLst>
          </p:nvPr>
        </p:nvGraphicFramePr>
        <p:xfrm>
          <a:off x="301143" y="9011919"/>
          <a:ext cx="11589710" cy="223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816581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Assume the array is 0 based. </a:t>
                      </a:r>
                    </a:p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Write below [1 mark]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1413696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3200" dirty="0"/>
                        <a:t>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1820FD0-5A8A-422E-A7ED-4EDD4EFAD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969"/>
          <a:stretch/>
        </p:blipFill>
        <p:spPr>
          <a:xfrm>
            <a:off x="602227" y="9070309"/>
            <a:ext cx="2508875" cy="6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7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3A5BB2-7098-4C72-A0DE-CCD446A2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6" y="1013877"/>
            <a:ext cx="11245577" cy="77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8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D4CCDA-E109-433A-8BE5-5B2BD5AF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82" y="1052627"/>
            <a:ext cx="11500758" cy="2983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7930FA-5D72-4505-A667-BC5FA9C14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142" y="4036591"/>
            <a:ext cx="5457715" cy="6540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6C9E06-AD76-4B38-B1E1-F6215CD16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82" y="10572078"/>
            <a:ext cx="11500757" cy="78349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5A914F1-BE8D-46EA-A204-F7697D8EF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90170"/>
              </p:ext>
            </p:extLst>
          </p:nvPr>
        </p:nvGraphicFramePr>
        <p:xfrm>
          <a:off x="256905" y="11355572"/>
          <a:ext cx="11589710" cy="314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425302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Write below [3 mark]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268584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3200" dirty="0"/>
                        <a:t>Because there is not a range of numbers instead the value for the loop condition is a Boolean.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9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5A914F1-BE8D-46EA-A204-F7697D8EF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59715"/>
              </p:ext>
            </p:extLst>
          </p:nvPr>
        </p:nvGraphicFramePr>
        <p:xfrm>
          <a:off x="256905" y="11355572"/>
          <a:ext cx="11589710" cy="314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425302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Write below [3 mark]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268584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3200" dirty="0"/>
                        <a:t>Is more efficient than having it stored separately because they are all the same data type. It is also easier to check the </a:t>
                      </a:r>
                      <a:r>
                        <a:rPr lang="en-GB" sz="3200" dirty="0" err="1"/>
                        <a:t>numbersd</a:t>
                      </a:r>
                      <a:r>
                        <a:rPr lang="en-GB" sz="3200" dirty="0"/>
                        <a:t> that are used.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41C3045-BCE4-43FA-AC4F-8A39904A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5" y="8548577"/>
            <a:ext cx="11589710" cy="2780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18E77-C0CC-46DD-B500-D29D270DA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4" y="1013877"/>
            <a:ext cx="11630296" cy="75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8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5A914F1-BE8D-46EA-A204-F7697D8EF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43721"/>
              </p:ext>
            </p:extLst>
          </p:nvPr>
        </p:nvGraphicFramePr>
        <p:xfrm>
          <a:off x="256905" y="10550900"/>
          <a:ext cx="11589710" cy="3143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425302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Write below [4 mark]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2685845">
                <a:tc>
                  <a:txBody>
                    <a:bodyPr/>
                    <a:lstStyle/>
                    <a:p>
                      <a:pPr marL="514350" marR="0" lvl="0" indent="-51435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3200" dirty="0"/>
                        <a:t>A </a:t>
                      </a:r>
                      <a:r>
                        <a:rPr lang="en-GB" sz="3200" dirty="0" err="1"/>
                        <a:t>lis</a:t>
                      </a:r>
                      <a:r>
                        <a:rPr lang="en-GB" sz="3200" dirty="0"/>
                        <a:t> can be sorted but a set cannot maintain any order.</a:t>
                      </a:r>
                    </a:p>
                    <a:p>
                      <a:pPr marL="514350" marR="0" lvl="0" indent="-51435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3200" dirty="0"/>
                        <a:t>Lists are dynamic whereas sets </a:t>
                      </a:r>
                      <a:r>
                        <a:rPr lang="en-GB" sz="3200"/>
                        <a:t>are static.</a:t>
                      </a: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558BD13-DEF6-4EED-8B17-47BBB8F1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7" y="1009699"/>
            <a:ext cx="11438908" cy="63470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386020-3024-4032-8795-2C462A2E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06" y="7377241"/>
            <a:ext cx="11438907" cy="31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6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1961</TotalTime>
  <Words>320</Words>
  <Application>Microsoft Office PowerPoint</Application>
  <PresentationFormat>Custom</PresentationFormat>
  <Paragraphs>53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Structures: Arrays</vt:lpstr>
      <vt:lpstr>Data Structures: Lists/Linked Lists</vt:lpstr>
      <vt:lpstr>Data Structures: Sets</vt:lpstr>
      <vt:lpstr>Data Structures: 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Livesey</dc:creator>
  <cp:lastModifiedBy>HUSNAIN AHMED</cp:lastModifiedBy>
  <cp:revision>108</cp:revision>
  <dcterms:created xsi:type="dcterms:W3CDTF">2019-10-30T09:53:11Z</dcterms:created>
  <dcterms:modified xsi:type="dcterms:W3CDTF">2020-03-09T14:21:07Z</dcterms:modified>
</cp:coreProperties>
</file>