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A38E-9FDF-410D-B8E0-9A0D4E7E7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E1373-010F-47D8-80FF-3730BA912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7817-4E70-4092-98C7-5BFFE59C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793E-6EA6-4254-93CB-1AFC12B1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42A90-86EB-4CFD-90E1-4886BAD1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71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7681-8651-4E63-8D3B-40151C1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60701-B7CE-4D99-81DC-C9DAA1F05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39DE-714B-47F3-8484-C527B8DC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8788-25A4-4B4D-B59E-6767FB3F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75E6-05AD-4DB9-9C82-F6B2DC36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8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726-1A66-41CA-A829-D57150EA0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08572-8F73-417F-94F0-83FCD732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5E985-9EE5-4336-B177-087BA841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D870-1853-482E-A215-F671072C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6221-F286-4FCA-9961-E7597C80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087B-531A-4C4C-944A-3602A1F3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ADB8-17E2-42FC-A688-C4B7E0DB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D197-ACBE-42DF-8E5A-A9583A7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BD81E-D0B3-4476-8F46-1DEED163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3F86-2224-4F93-8B66-975C0F1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29AB-A722-42B6-A162-EC2D57F6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F710-43EB-4312-B61D-91D4A1BB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A43A-4D4C-48A0-BFEC-99A850BE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F5C5-C4C5-4B41-95D1-528E0E10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125E-04AC-4B6D-9936-B5555B02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3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89B6-253D-4B6A-9C0B-96C30FD7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A364-EBEB-4334-9A8B-632834A07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A17B4-5700-468F-BAC7-FEE85FB1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D18E5-309F-4FC4-BB7F-F126509E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00538-7855-4BBA-9DE5-0CF2236A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A254-3BAB-4C42-8D6C-14969855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0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FF36-6518-4EA9-BC20-35C3C753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F8B7-0E8B-4506-9859-5EA51A572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223CE-B630-4D13-8CBE-017326626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A1781-4225-44D9-A73A-775D901D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3CCD3-614E-4611-A361-7380FC989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919AD-B2DB-4866-824C-334A1A65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0F846-3A36-4FEA-87FB-96700B70A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C2773-6799-448B-A51A-CA270E5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5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1CBA-E831-41A4-84AF-C9C225E4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00E11-05BC-4319-A4D3-46E3D11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5B7DB-2CFD-4F6A-8FFB-E1C1D7BD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FBB84-243A-4D3F-A8A3-17671558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74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AB0C3-D5CC-4E1B-865B-06595167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4CC55-05E9-4DC7-AFFE-D61D3FA0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714DB-12B0-4255-B1BE-225AFA08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35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5EFA-99B3-4AFA-BCDD-37D11275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06A60-D953-4BD2-8F53-5ECBB7E3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64FD-F8EB-4867-B097-E3880277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0CAAB-F375-4EAA-9753-52393BDC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9147D-4782-4270-BCB2-B9094C92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A17A5-B741-4381-9687-53457F3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1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C1B9-857D-4CD2-8D84-50076D210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F63A7-5F76-47D0-A104-02294CCC8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9E58-4241-43FF-B282-BEBD1E33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F5537-C2D3-4CDE-949B-773C2F6E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B7108-218C-4AEF-83A6-4AD3C9C4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FE4CE-CD83-4186-BE86-B76EE2D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0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197C2-B4DE-42A3-AA92-CBDF676F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CA859-4857-4799-B2B7-0D15B3183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0A98-1E24-4DBD-B11A-DE2349AA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BFD04-D30A-44DA-85C8-A7C909133566}" type="datetimeFigureOut">
              <a:rPr lang="en-GB" smtClean="0"/>
              <a:t>09/12/2019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8A34-5C42-4F1F-9979-990E96F82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576E-09EF-4335-B4D5-DD5FDC8A4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273F-BD62-411B-9C37-DB3BABE94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94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25F9-E063-44A8-AF17-7A26840113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Revision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4DEC9-BAA2-4824-A4A1-E6104D0A9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17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057-C3C4-410A-B71E-12E33E7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Aim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407C-EC61-48C3-B8E0-646683B7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RAID</a:t>
            </a:r>
          </a:p>
          <a:p>
            <a:r>
              <a:rPr lang="en-GB" dirty="0"/>
              <a:t>NAS</a:t>
            </a:r>
          </a:p>
          <a:p>
            <a:r>
              <a:rPr lang="en-GB" dirty="0"/>
              <a:t>Kernel</a:t>
            </a:r>
          </a:p>
          <a:p>
            <a:r>
              <a:rPr lang="en-GB" dirty="0"/>
              <a:t>Hardware</a:t>
            </a:r>
          </a:p>
          <a:p>
            <a:r>
              <a:rPr lang="en-GB" dirty="0"/>
              <a:t>Data processing</a:t>
            </a:r>
          </a:p>
          <a:p>
            <a:r>
              <a:rPr lang="en-GB" dirty="0"/>
              <a:t>Interfaces</a:t>
            </a:r>
          </a:p>
          <a:p>
            <a:r>
              <a:rPr lang="en-GB" dirty="0"/>
              <a:t>Software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815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057-C3C4-410A-B71E-12E33E7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Aim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407C-EC61-48C3-B8E0-646683B7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Fetch execute cycle</a:t>
            </a:r>
          </a:p>
          <a:p>
            <a:r>
              <a:rPr lang="en-GB" dirty="0"/>
              <a:t>Von Neumann architecture</a:t>
            </a:r>
          </a:p>
          <a:p>
            <a:r>
              <a:rPr lang="en-GB" dirty="0"/>
              <a:t>Parallel computing</a:t>
            </a:r>
          </a:p>
          <a:p>
            <a:r>
              <a:rPr lang="en-GB" dirty="0"/>
              <a:t>Hybrid architectures</a:t>
            </a:r>
          </a:p>
          <a:p>
            <a:r>
              <a:rPr lang="en-GB" dirty="0"/>
              <a:t>Registers</a:t>
            </a:r>
          </a:p>
          <a:p>
            <a:r>
              <a:rPr lang="en-GB" dirty="0"/>
              <a:t>Emulation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3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057-C3C4-410A-B71E-12E33E7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Aim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407C-EC61-48C3-B8E0-646683B7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</a:t>
            </a:r>
          </a:p>
          <a:p>
            <a:r>
              <a:rPr lang="en-GB" dirty="0"/>
              <a:t>Denary</a:t>
            </a:r>
          </a:p>
          <a:p>
            <a:r>
              <a:rPr lang="en-GB" dirty="0"/>
              <a:t>BCD</a:t>
            </a:r>
          </a:p>
          <a:p>
            <a:r>
              <a:rPr lang="en-GB" dirty="0"/>
              <a:t>Conversion</a:t>
            </a:r>
          </a:p>
          <a:p>
            <a:r>
              <a:rPr lang="en-GB" dirty="0"/>
              <a:t>Calculations</a:t>
            </a:r>
          </a:p>
          <a:p>
            <a:r>
              <a:rPr lang="en-GB" dirty="0"/>
              <a:t>Text / image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8607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057-C3C4-410A-B71E-12E33E7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Aim 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407C-EC61-48C3-B8E0-646683B7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  <a:p>
            <a:r>
              <a:rPr lang="en-GB" dirty="0"/>
              <a:t>Matrices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Row major and column major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057-C3C4-410A-B71E-12E33E7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Aim 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407C-EC61-48C3-B8E0-646683B7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Packet switching</a:t>
            </a:r>
          </a:p>
          <a:p>
            <a:r>
              <a:rPr lang="en-GB" dirty="0"/>
              <a:t>Circuit switching</a:t>
            </a:r>
          </a:p>
          <a:p>
            <a:r>
              <a:rPr lang="en-GB" dirty="0"/>
              <a:t>Caesar cipher</a:t>
            </a:r>
          </a:p>
          <a:p>
            <a:r>
              <a:rPr lang="en-GB" dirty="0"/>
              <a:t>Vigenere cipher</a:t>
            </a:r>
          </a:p>
          <a:p>
            <a:r>
              <a:rPr lang="en-GB" dirty="0"/>
              <a:t>Data transmission</a:t>
            </a:r>
          </a:p>
          <a:p>
            <a:r>
              <a:rPr lang="en-GB" dirty="0"/>
              <a:t>Compression</a:t>
            </a:r>
          </a:p>
          <a:p>
            <a:r>
              <a:rPr lang="en-GB" dirty="0"/>
              <a:t>Error detection / correction</a:t>
            </a:r>
          </a:p>
        </p:txBody>
      </p:sp>
    </p:spTree>
    <p:extLst>
      <p:ext uri="{BB962C8B-B14F-4D97-AF65-F5344CB8AC3E}">
        <p14:creationId xmlns:p14="http://schemas.microsoft.com/office/powerpoint/2010/main" val="160375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8057-C3C4-410A-B71E-12E33E7F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Aim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407C-EC61-48C3-B8E0-646683B7E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Boolean logic </a:t>
            </a:r>
          </a:p>
          <a:p>
            <a:r>
              <a:rPr lang="en-GB" dirty="0"/>
              <a:t>Logic gates</a:t>
            </a:r>
          </a:p>
          <a:p>
            <a:r>
              <a:rPr lang="en-GB" dirty="0" err="1"/>
              <a:t>Demorgan's</a:t>
            </a:r>
            <a:r>
              <a:rPr lang="en-GB" dirty="0"/>
              <a:t> theorem</a:t>
            </a:r>
          </a:p>
          <a:p>
            <a:r>
              <a:rPr lang="en-GB" dirty="0"/>
              <a:t>Flowcharts</a:t>
            </a:r>
          </a:p>
          <a:p>
            <a:r>
              <a:rPr lang="en-GB" dirty="0"/>
              <a:t>System diagrams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87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Revision Topics</vt:lpstr>
      <vt:lpstr>Learning Aim A</vt:lpstr>
      <vt:lpstr>Learning Aim B</vt:lpstr>
      <vt:lpstr>Learning Aim C</vt:lpstr>
      <vt:lpstr>Learning Aim D</vt:lpstr>
      <vt:lpstr>Learning Aim E</vt:lpstr>
      <vt:lpstr>Learning Aim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Topics</dc:title>
  <dc:creator>Mohammed Abbas</dc:creator>
  <cp:lastModifiedBy>HUSNAIN AHMED</cp:lastModifiedBy>
  <cp:revision>5</cp:revision>
  <dcterms:created xsi:type="dcterms:W3CDTF">2019-12-09T10:03:14Z</dcterms:created>
  <dcterms:modified xsi:type="dcterms:W3CDTF">2019-12-09T10:51:15Z</dcterms:modified>
</cp:coreProperties>
</file>