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9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5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5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8FB-BDFD-4F49-A1B8-414A5C7B8367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DA12-44C9-43C0-92C2-380116859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259228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Introduction 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dirty="0">
                <a:solidFill>
                  <a:srgbClr val="002060"/>
                </a:solidFill>
              </a:rPr>
              <a:t>to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b="1" dirty="0">
                <a:solidFill>
                  <a:srgbClr val="002060"/>
                </a:solidFill>
              </a:rPr>
              <a:t>Data Flow Diagrams (DFD’s)</a:t>
            </a:r>
          </a:p>
        </p:txBody>
      </p:sp>
    </p:spTree>
    <p:extLst>
      <p:ext uri="{BB962C8B-B14F-4D97-AF65-F5344CB8AC3E}">
        <p14:creationId xmlns:p14="http://schemas.microsoft.com/office/powerpoint/2010/main" val="38408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484784"/>
            <a:ext cx="8579296" cy="48860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Data flow diagrams depict how systems operate at different levels.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/>
              <a:t>Level 0 diagrams should contain: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External entities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Processes of the system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types of data held by the system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flows of data within the system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storage details of the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400" b="1" i="1" dirty="0"/>
              <a:t>(These are often called ‘Context Diagrams’)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0040" y="188641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2060"/>
                </a:solidFill>
              </a:rPr>
              <a:t>Data Flow Diagrams (DFD’s)</a:t>
            </a:r>
          </a:p>
        </p:txBody>
      </p:sp>
    </p:spTree>
    <p:extLst>
      <p:ext uri="{BB962C8B-B14F-4D97-AF65-F5344CB8AC3E}">
        <p14:creationId xmlns:p14="http://schemas.microsoft.com/office/powerpoint/2010/main" val="4111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2091544" cy="1367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3401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141451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Calculate Benefit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908720"/>
            <a:ext cx="42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3030051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External </a:t>
            </a:r>
          </a:p>
          <a:p>
            <a:r>
              <a:rPr lang="en-GB" sz="2400" b="1" dirty="0"/>
              <a:t>Entity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63" y="4869160"/>
            <a:ext cx="1571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4839543"/>
            <a:ext cx="16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Store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79712" y="4931875"/>
            <a:ext cx="42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908720"/>
            <a:ext cx="511256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description should always start with an active verb.</a:t>
            </a:r>
          </a:p>
          <a:p>
            <a:endParaRPr lang="en-GB" sz="500" dirty="0"/>
          </a:p>
          <a:p>
            <a:r>
              <a:rPr lang="en-GB" sz="1600" dirty="0"/>
              <a:t>The number in the corner shows the parent process(1).</a:t>
            </a:r>
          </a:p>
          <a:p>
            <a:r>
              <a:rPr lang="en-GB" sz="1600" dirty="0"/>
              <a:t>This can be followed by a reference number (1.2) meaning that there is a second sub process with process 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1432" y="3132257"/>
            <a:ext cx="486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an external entity, something that can be affected by the system, but not really a part of the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8876" y="4614227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a data store,  the box at the end is used to give it a reference number and the end is open to indicate that data can be put in and taken out of the object.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08287" y="6093296"/>
            <a:ext cx="135560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528" y="5862463"/>
            <a:ext cx="16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3928" y="587727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used to indicate a flow of data between objects</a:t>
            </a:r>
          </a:p>
        </p:txBody>
      </p:sp>
      <p:sp>
        <p:nvSpPr>
          <p:cNvPr id="28" name="Oval 27"/>
          <p:cNvSpPr/>
          <p:nvPr/>
        </p:nvSpPr>
        <p:spPr>
          <a:xfrm>
            <a:off x="1874218" y="2869485"/>
            <a:ext cx="1944216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11560" y="116632"/>
            <a:ext cx="77724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2060"/>
                </a:solidFill>
              </a:rPr>
              <a:t>Data Flow Symbols</a:t>
            </a:r>
          </a:p>
        </p:txBody>
      </p:sp>
    </p:spTree>
    <p:extLst>
      <p:ext uri="{BB962C8B-B14F-4D97-AF65-F5344CB8AC3E}">
        <p14:creationId xmlns:p14="http://schemas.microsoft.com/office/powerpoint/2010/main" val="15298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5" grpId="0"/>
      <p:bldP spid="16" grpId="0"/>
      <p:bldP spid="9" grpId="0"/>
      <p:bldP spid="18" grpId="0"/>
      <p:bldP spid="19" grpId="0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7544" y="764704"/>
            <a:ext cx="1944216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64" y="1340768"/>
            <a:ext cx="0" cy="12161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1760" y="1340768"/>
            <a:ext cx="9361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</p:cNvCxnSpPr>
          <p:nvPr/>
        </p:nvCxnSpPr>
        <p:spPr>
          <a:xfrm>
            <a:off x="1439652" y="1916832"/>
            <a:ext cx="0" cy="1332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39652" y="3248980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7544" y="4941168"/>
            <a:ext cx="1944216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6" name="Oval 15"/>
          <p:cNvSpPr/>
          <p:nvPr/>
        </p:nvSpPr>
        <p:spPr>
          <a:xfrm>
            <a:off x="6660232" y="4869160"/>
            <a:ext cx="1944216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7" name="Oval 16"/>
          <p:cNvSpPr/>
          <p:nvPr/>
        </p:nvSpPr>
        <p:spPr>
          <a:xfrm>
            <a:off x="6948264" y="620688"/>
            <a:ext cx="1944216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Writers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403648" y="3645024"/>
            <a:ext cx="0" cy="1332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03648" y="3645024"/>
            <a:ext cx="1800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19872" y="3861048"/>
            <a:ext cx="0" cy="165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11760" y="5517231"/>
            <a:ext cx="102850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76056" y="1232756"/>
            <a:ext cx="0" cy="1332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76056" y="1268760"/>
            <a:ext cx="187220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564904"/>
            <a:ext cx="198500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419872" y="285293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Calculate Royalty Payments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8064" y="5436840"/>
            <a:ext cx="1512168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48064" y="3858270"/>
            <a:ext cx="0" cy="15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48064" y="3501008"/>
            <a:ext cx="24842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96336" y="3501008"/>
            <a:ext cx="0" cy="1332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12360" y="1779662"/>
            <a:ext cx="0" cy="1332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48064" y="3140968"/>
            <a:ext cx="2664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03748" y="241484"/>
            <a:ext cx="45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</a:rPr>
              <a:t>Level 0 or Context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5817458"/>
            <a:ext cx="4392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Normally used to detail links between external entities and the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960983"/>
            <a:ext cx="102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Books sold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1600" y="2411015"/>
            <a:ext cx="102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New  books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17055" y="888975"/>
            <a:ext cx="102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Payments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20272" y="2286891"/>
            <a:ext cx="145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Personal  Details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6910" y="4157209"/>
            <a:ext cx="145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  Requests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42614" y="4633391"/>
            <a:ext cx="145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Summary  Report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27784" y="4327772"/>
            <a:ext cx="145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Payment  Details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3568" y="4129335"/>
            <a:ext cx="193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Account  Statements </a:t>
            </a:r>
          </a:p>
        </p:txBody>
      </p:sp>
    </p:spTree>
    <p:extLst>
      <p:ext uri="{BB962C8B-B14F-4D97-AF65-F5344CB8AC3E}">
        <p14:creationId xmlns:p14="http://schemas.microsoft.com/office/powerpoint/2010/main" val="367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78699" y="1245532"/>
            <a:ext cx="6443955" cy="4519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07504" y="260648"/>
            <a:ext cx="1249184" cy="6476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5" name="Oval 14"/>
          <p:cNvSpPr/>
          <p:nvPr/>
        </p:nvSpPr>
        <p:spPr>
          <a:xfrm>
            <a:off x="35496" y="6021674"/>
            <a:ext cx="1249184" cy="6476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6" name="Oval 15"/>
          <p:cNvSpPr/>
          <p:nvPr/>
        </p:nvSpPr>
        <p:spPr>
          <a:xfrm>
            <a:off x="6588224" y="5877658"/>
            <a:ext cx="1249184" cy="6476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7" name="Oval 16"/>
          <p:cNvSpPr/>
          <p:nvPr/>
        </p:nvSpPr>
        <p:spPr>
          <a:xfrm>
            <a:off x="7859320" y="692697"/>
            <a:ext cx="1249184" cy="6476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Writers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2677109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15919" y="2852936"/>
            <a:ext cx="8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Calculate Payments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5736" y="457508"/>
            <a:ext cx="457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</a:rPr>
              <a:t>Level 1 Dataflow Diagram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1556792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779912" y="1753652"/>
            <a:ext cx="10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Record Writer Details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34" y="2068581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724516" y="2204864"/>
            <a:ext cx="8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Record New Book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26" y="3933056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618040" y="4148311"/>
            <a:ext cx="8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Update Accounts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66943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635896" y="5127575"/>
            <a:ext cx="8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Create Reports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54" y="4221088"/>
            <a:ext cx="1063306" cy="6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405036" y="4407495"/>
            <a:ext cx="8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Make Payments</a:t>
            </a:r>
          </a:p>
        </p:txBody>
      </p:sp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46919"/>
            <a:ext cx="990556" cy="2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80" y="2633813"/>
            <a:ext cx="990556" cy="2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4" y="4310096"/>
            <a:ext cx="990556" cy="2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01" y="3212976"/>
            <a:ext cx="990556" cy="2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Box 1038"/>
          <p:cNvSpPr txBox="1"/>
          <p:nvPr/>
        </p:nvSpPr>
        <p:spPr>
          <a:xfrm>
            <a:off x="6120650" y="2639774"/>
            <a:ext cx="843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Writer Details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86870" y="3758843"/>
            <a:ext cx="827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Book Details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19564" y="4332819"/>
            <a:ext cx="926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Payment Details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39971" y="3212976"/>
            <a:ext cx="843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Writer Details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763688" y="3212976"/>
            <a:ext cx="26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940152" y="2636912"/>
            <a:ext cx="26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70345" y="3743454"/>
            <a:ext cx="26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35896" y="4293096"/>
            <a:ext cx="26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A53C6-6AFB-4285-8554-CFC8538DF3FF}"/>
              </a:ext>
            </a:extLst>
          </p:cNvPr>
          <p:cNvCxnSpPr>
            <a:stCxn id="5" idx="5"/>
          </p:cNvCxnSpPr>
          <p:nvPr/>
        </p:nvCxnSpPr>
        <p:spPr>
          <a:xfrm>
            <a:off x="1173749" y="813483"/>
            <a:ext cx="550767" cy="110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F0ACE6-9C53-44FD-857B-5C589DC8924D}"/>
              </a:ext>
            </a:extLst>
          </p:cNvPr>
          <p:cNvCxnSpPr>
            <a:stCxn id="1026" idx="3"/>
          </p:cNvCxnSpPr>
          <p:nvPr/>
        </p:nvCxnSpPr>
        <p:spPr>
          <a:xfrm>
            <a:off x="4771211" y="3024262"/>
            <a:ext cx="1438548" cy="119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C7214C-7EAF-4EC0-8EF7-B396F8DB7FBB}"/>
              </a:ext>
            </a:extLst>
          </p:cNvPr>
          <p:cNvCxnSpPr>
            <a:stCxn id="92" idx="3"/>
          </p:cNvCxnSpPr>
          <p:nvPr/>
        </p:nvCxnSpPr>
        <p:spPr>
          <a:xfrm>
            <a:off x="4745756" y="4440541"/>
            <a:ext cx="1374894" cy="18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FA37-22F3-4BA3-9526-8375A2517D0D}"/>
              </a:ext>
            </a:extLst>
          </p:cNvPr>
          <p:cNvCxnSpPr>
            <a:stCxn id="40" idx="3"/>
          </p:cNvCxnSpPr>
          <p:nvPr/>
        </p:nvCxnSpPr>
        <p:spPr>
          <a:xfrm>
            <a:off x="2573332" y="4280209"/>
            <a:ext cx="918548" cy="12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20B647-672F-4C7E-9A9F-90D03A626B10}"/>
              </a:ext>
            </a:extLst>
          </p:cNvPr>
          <p:cNvCxnSpPr>
            <a:stCxn id="93" idx="2"/>
          </p:cNvCxnSpPr>
          <p:nvPr/>
        </p:nvCxnSpPr>
        <p:spPr>
          <a:xfrm flipH="1">
            <a:off x="2195736" y="3443808"/>
            <a:ext cx="166028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7063C-89ED-4A44-B53D-F7B5D76AE6DB}"/>
              </a:ext>
            </a:extLst>
          </p:cNvPr>
          <p:cNvCxnSpPr>
            <a:stCxn id="36" idx="2"/>
          </p:cNvCxnSpPr>
          <p:nvPr/>
        </p:nvCxnSpPr>
        <p:spPr>
          <a:xfrm flipH="1">
            <a:off x="2783557" y="2251097"/>
            <a:ext cx="1528009" cy="149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CE792-70A0-480E-859B-9CDB279555F4}"/>
              </a:ext>
            </a:extLst>
          </p:cNvPr>
          <p:cNvCxnSpPr>
            <a:stCxn id="17" idx="2"/>
          </p:cNvCxnSpPr>
          <p:nvPr/>
        </p:nvCxnSpPr>
        <p:spPr>
          <a:xfrm flipH="1">
            <a:off x="4843219" y="1016540"/>
            <a:ext cx="3016101" cy="73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7C54-3B47-4A98-9AEF-29DCAB94D546}"/>
              </a:ext>
            </a:extLst>
          </p:cNvPr>
          <p:cNvCxnSpPr>
            <a:stCxn id="163" idx="0"/>
          </p:cNvCxnSpPr>
          <p:nvPr/>
        </p:nvCxnSpPr>
        <p:spPr>
          <a:xfrm flipH="1" flipV="1">
            <a:off x="4914484" y="2068581"/>
            <a:ext cx="1160472" cy="56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CD5058-8D30-49E6-80AF-547D970C3C77}"/>
              </a:ext>
            </a:extLst>
          </p:cNvPr>
          <p:cNvCxnSpPr>
            <a:stCxn id="17" idx="4"/>
          </p:cNvCxnSpPr>
          <p:nvPr/>
        </p:nvCxnSpPr>
        <p:spPr>
          <a:xfrm flipH="1">
            <a:off x="7020272" y="1340383"/>
            <a:ext cx="1463640" cy="2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C2E879-47C5-421D-8E74-B7B58C41C3F9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4647179" y="5373216"/>
            <a:ext cx="1941045" cy="8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397E09-B22D-413B-AE31-2424043707D9}"/>
              </a:ext>
            </a:extLst>
          </p:cNvPr>
          <p:cNvCxnSpPr>
            <a:stCxn id="15" idx="7"/>
          </p:cNvCxnSpPr>
          <p:nvPr/>
        </p:nvCxnSpPr>
        <p:spPr>
          <a:xfrm flipV="1">
            <a:off x="1101741" y="4725144"/>
            <a:ext cx="691260" cy="13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8BB1-FDAC-4E28-AFA6-9CA6ACACA471}"/>
              </a:ext>
            </a:extLst>
          </p:cNvPr>
          <p:cNvCxnSpPr>
            <a:stCxn id="38" idx="2"/>
          </p:cNvCxnSpPr>
          <p:nvPr/>
        </p:nvCxnSpPr>
        <p:spPr>
          <a:xfrm flipH="1">
            <a:off x="2033295" y="2762886"/>
            <a:ext cx="80392" cy="45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265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Introduction  to Data Flow Diagrams (DFD’s)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paultriandafilou@gmail.com</dc:creator>
  <cp:lastModifiedBy>HUSNAIN AHMED</cp:lastModifiedBy>
  <cp:revision>49</cp:revision>
  <dcterms:created xsi:type="dcterms:W3CDTF">2019-09-13T13:47:49Z</dcterms:created>
  <dcterms:modified xsi:type="dcterms:W3CDTF">2019-09-20T09:37:18Z</dcterms:modified>
</cp:coreProperties>
</file>