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A6CB-A991-434C-8BF3-B600A0A4A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CF99CFC-7B95-467B-A18A-E896556CA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E8BD160-8623-4371-A902-7F8EDE3DEFFD}"/>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5" name="Footer Placeholder 4">
            <a:extLst>
              <a:ext uri="{FF2B5EF4-FFF2-40B4-BE49-F238E27FC236}">
                <a16:creationId xmlns:a16="http://schemas.microsoft.com/office/drawing/2014/main" id="{3C4DBC4B-AB5D-4954-BF6B-88117B06A8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F01BA7-3104-4324-95E3-4A3D38293706}"/>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385797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B536-0488-4277-8D6C-23DC98FF272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6FD913-E8AC-415A-9BE4-BF078769E3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ABC145-B300-43F6-B0D4-CEA36F8D3F79}"/>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5" name="Footer Placeholder 4">
            <a:extLst>
              <a:ext uri="{FF2B5EF4-FFF2-40B4-BE49-F238E27FC236}">
                <a16:creationId xmlns:a16="http://schemas.microsoft.com/office/drawing/2014/main" id="{C0D49474-9CFA-4CA5-AB75-DDA7045167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872BB9-B000-4635-87C7-BEFDB480CA5A}"/>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66196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6DE24-AD54-4C36-85F4-38A3B9B9FC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048221-B909-4626-A406-3D2B31B4B2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B65EB7-CD45-4429-A12C-EBB07CDF6A07}"/>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5" name="Footer Placeholder 4">
            <a:extLst>
              <a:ext uri="{FF2B5EF4-FFF2-40B4-BE49-F238E27FC236}">
                <a16:creationId xmlns:a16="http://schemas.microsoft.com/office/drawing/2014/main" id="{9AAC792F-69DB-436B-8A76-4AF5E6AB47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E36336-6484-4E5B-A487-84667FE2FC11}"/>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238758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1ACD-F28B-4B3B-81B9-FADD5C7258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BAEEA4-B1D7-4AAE-B170-6362839565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485822-CE0B-4725-B496-9E32365E9D94}"/>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5" name="Footer Placeholder 4">
            <a:extLst>
              <a:ext uri="{FF2B5EF4-FFF2-40B4-BE49-F238E27FC236}">
                <a16:creationId xmlns:a16="http://schemas.microsoft.com/office/drawing/2014/main" id="{4B2ECCA2-0F4B-4266-A6CA-EE25543C80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068B8C-CFF5-4FF8-B07D-D80B4CB6F9B0}"/>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355920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F3E9-DA0B-4566-A548-FC4566D6F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9B520E2-CF46-4F8A-87C0-2A895A7DD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658887-2DF7-477B-B852-0595642BDBA2}"/>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5" name="Footer Placeholder 4">
            <a:extLst>
              <a:ext uri="{FF2B5EF4-FFF2-40B4-BE49-F238E27FC236}">
                <a16:creationId xmlns:a16="http://schemas.microsoft.com/office/drawing/2014/main" id="{F41B1F3C-23FB-4522-9C98-F1100DB620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DA66F7-F170-4DE6-83BE-6F85989C509F}"/>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50918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ACDD-BCD0-45BD-988F-07BFDC0A81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E92B11-949D-45F2-9BC4-7EE0A17B58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AFFDC02-8775-4AB2-947B-8B37AF7E3B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175AEA-9919-4BE8-9ADB-488AEAE27EAB}"/>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6" name="Footer Placeholder 5">
            <a:extLst>
              <a:ext uri="{FF2B5EF4-FFF2-40B4-BE49-F238E27FC236}">
                <a16:creationId xmlns:a16="http://schemas.microsoft.com/office/drawing/2014/main" id="{4232D257-94D6-441B-A0C4-ACF45B38C7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324D23-6003-4976-A32C-B8C4794B9053}"/>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303432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1984-1704-4644-BCC5-EEC3871E98A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0BC86BA-02F2-48B2-8C25-464AA560D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906F4E-EAA6-4D4B-877D-E1779949A3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A700858-CC48-4F87-9D50-4B34431D9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2D585E-8BB6-4E91-8101-32306E6A70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210195-65CF-4880-8B24-C9477AE9A114}"/>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8" name="Footer Placeholder 7">
            <a:extLst>
              <a:ext uri="{FF2B5EF4-FFF2-40B4-BE49-F238E27FC236}">
                <a16:creationId xmlns:a16="http://schemas.microsoft.com/office/drawing/2014/main" id="{E996BC84-11A4-409C-8AD6-01E02E6907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E4A3366-B8EB-442A-B2FE-1E51E2B9EB99}"/>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24983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0349-125D-4C1B-8E24-1C0D791252D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696D79-5EB7-451C-95D4-4C129E24D1BF}"/>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4" name="Footer Placeholder 3">
            <a:extLst>
              <a:ext uri="{FF2B5EF4-FFF2-40B4-BE49-F238E27FC236}">
                <a16:creationId xmlns:a16="http://schemas.microsoft.com/office/drawing/2014/main" id="{65CB081D-007F-4B7F-9AA8-625CF9FB73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0314D78-DA86-4879-9B37-42A4B022DFB1}"/>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126136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28ADF5-4832-4FDF-9EAD-27F83F8E0587}"/>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3" name="Footer Placeholder 2">
            <a:extLst>
              <a:ext uri="{FF2B5EF4-FFF2-40B4-BE49-F238E27FC236}">
                <a16:creationId xmlns:a16="http://schemas.microsoft.com/office/drawing/2014/main" id="{47F003F5-7441-47D0-9215-E09D92D220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5A0738-EBB9-4813-94F9-406ED2C12233}"/>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392579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5995-D04D-4CA2-8230-F82DACC11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A938657-F838-45F5-91FF-F066F3E6B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2D453D7-1DAB-45C6-BAB8-683048877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4B0E7E-57CC-45C8-8599-F66D9EF5C7B3}"/>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6" name="Footer Placeholder 5">
            <a:extLst>
              <a:ext uri="{FF2B5EF4-FFF2-40B4-BE49-F238E27FC236}">
                <a16:creationId xmlns:a16="http://schemas.microsoft.com/office/drawing/2014/main" id="{A460D858-19E6-476E-8E89-3C06EA019B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D1BE0C-BF88-4F79-9953-26CC89FDBAA5}"/>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115179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72BA-6C71-478D-BD9E-EEA8082C0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6BC70E7-C3D0-4E77-87AC-D594BAEBF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C85789-1B03-4130-873E-073CD5A9F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7C6FB6-DEAE-4471-AFF4-800E29475F5D}"/>
              </a:ext>
            </a:extLst>
          </p:cNvPr>
          <p:cNvSpPr>
            <a:spLocks noGrp="1"/>
          </p:cNvSpPr>
          <p:nvPr>
            <p:ph type="dt" sz="half" idx="10"/>
          </p:nvPr>
        </p:nvSpPr>
        <p:spPr/>
        <p:txBody>
          <a:bodyPr/>
          <a:lstStyle/>
          <a:p>
            <a:fld id="{8B925371-262B-4C6C-9887-C66D2A39D4CB}" type="datetimeFigureOut">
              <a:rPr lang="en-GB" smtClean="0"/>
              <a:t>05/03/2020</a:t>
            </a:fld>
            <a:endParaRPr lang="en-GB"/>
          </a:p>
        </p:txBody>
      </p:sp>
      <p:sp>
        <p:nvSpPr>
          <p:cNvPr id="6" name="Footer Placeholder 5">
            <a:extLst>
              <a:ext uri="{FF2B5EF4-FFF2-40B4-BE49-F238E27FC236}">
                <a16:creationId xmlns:a16="http://schemas.microsoft.com/office/drawing/2014/main" id="{DCFC255E-2825-43AC-BB98-A36683280E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E3F801-F6A4-4C27-8891-3B5DE525D50E}"/>
              </a:ext>
            </a:extLst>
          </p:cNvPr>
          <p:cNvSpPr>
            <a:spLocks noGrp="1"/>
          </p:cNvSpPr>
          <p:nvPr>
            <p:ph type="sldNum" sz="quarter" idx="12"/>
          </p:nvPr>
        </p:nvSpPr>
        <p:spPr/>
        <p:txBody>
          <a:bodyPr/>
          <a:lstStyle/>
          <a:p>
            <a:fld id="{7D7AF2DA-0B52-4DCC-B1A9-C51FF8408DA1}" type="slidenum">
              <a:rPr lang="en-GB" smtClean="0"/>
              <a:t>‹#›</a:t>
            </a:fld>
            <a:endParaRPr lang="en-GB"/>
          </a:p>
        </p:txBody>
      </p:sp>
    </p:spTree>
    <p:extLst>
      <p:ext uri="{BB962C8B-B14F-4D97-AF65-F5344CB8AC3E}">
        <p14:creationId xmlns:p14="http://schemas.microsoft.com/office/powerpoint/2010/main" val="200411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5AD1E-7599-4D5F-8DBA-E7683A86B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B73B85-A6C6-4E3B-9BE5-F714AD7FFC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473D91-D3A8-4698-A309-D0657CCD7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25371-262B-4C6C-9887-C66D2A39D4CB}" type="datetimeFigureOut">
              <a:rPr lang="en-GB" smtClean="0"/>
              <a:t>05/03/2020</a:t>
            </a:fld>
            <a:endParaRPr lang="en-GB"/>
          </a:p>
        </p:txBody>
      </p:sp>
      <p:sp>
        <p:nvSpPr>
          <p:cNvPr id="5" name="Footer Placeholder 4">
            <a:extLst>
              <a:ext uri="{FF2B5EF4-FFF2-40B4-BE49-F238E27FC236}">
                <a16:creationId xmlns:a16="http://schemas.microsoft.com/office/drawing/2014/main" id="{4B4EF45C-6569-4A4B-87A7-2412F9606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52A9B5-41B3-4BF9-80F6-41C3C2EBD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AF2DA-0B52-4DCC-B1A9-C51FF8408DA1}" type="slidenum">
              <a:rPr lang="en-GB" smtClean="0"/>
              <a:t>‹#›</a:t>
            </a:fld>
            <a:endParaRPr lang="en-GB"/>
          </a:p>
        </p:txBody>
      </p:sp>
    </p:spTree>
    <p:extLst>
      <p:ext uri="{BB962C8B-B14F-4D97-AF65-F5344CB8AC3E}">
        <p14:creationId xmlns:p14="http://schemas.microsoft.com/office/powerpoint/2010/main" val="2030182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build-a-firework.co.uk/create"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7F27-B623-45F5-B241-71348DE56602}"/>
              </a:ext>
            </a:extLst>
          </p:cNvPr>
          <p:cNvSpPr>
            <a:spLocks noGrp="1"/>
          </p:cNvSpPr>
          <p:nvPr>
            <p:ph type="ctrTitle"/>
          </p:nvPr>
        </p:nvSpPr>
        <p:spPr>
          <a:xfrm>
            <a:off x="1524000" y="1109708"/>
            <a:ext cx="9144000" cy="1246424"/>
          </a:xfrm>
        </p:spPr>
        <p:txBody>
          <a:bodyPr/>
          <a:lstStyle/>
          <a:p>
            <a:r>
              <a:rPr lang="en-GB" dirty="0"/>
              <a:t>Build-A-Firework</a:t>
            </a:r>
          </a:p>
        </p:txBody>
      </p:sp>
      <p:sp>
        <p:nvSpPr>
          <p:cNvPr id="3" name="Subtitle 2">
            <a:extLst>
              <a:ext uri="{FF2B5EF4-FFF2-40B4-BE49-F238E27FC236}">
                <a16:creationId xmlns:a16="http://schemas.microsoft.com/office/drawing/2014/main" id="{9BCFED73-A690-4B8F-B88F-B48764D677AB}"/>
              </a:ext>
            </a:extLst>
          </p:cNvPr>
          <p:cNvSpPr>
            <a:spLocks noGrp="1"/>
          </p:cNvSpPr>
          <p:nvPr>
            <p:ph type="subTitle" idx="1"/>
          </p:nvPr>
        </p:nvSpPr>
        <p:spPr>
          <a:xfrm>
            <a:off x="1524000" y="3584283"/>
            <a:ext cx="9144000" cy="1655762"/>
          </a:xfrm>
        </p:spPr>
        <p:txBody>
          <a:bodyPr/>
          <a:lstStyle/>
          <a:p>
            <a:r>
              <a:rPr lang="en-GB" dirty="0" err="1"/>
              <a:t>Husnain</a:t>
            </a:r>
            <a:r>
              <a:rPr lang="en-GB" dirty="0"/>
              <a:t> Ahmed’s custom firework making company – pioneers in the custom firework business.</a:t>
            </a:r>
          </a:p>
        </p:txBody>
      </p:sp>
      <p:sp>
        <p:nvSpPr>
          <p:cNvPr id="4" name="Subtitle 2">
            <a:extLst>
              <a:ext uri="{FF2B5EF4-FFF2-40B4-BE49-F238E27FC236}">
                <a16:creationId xmlns:a16="http://schemas.microsoft.com/office/drawing/2014/main" id="{E70152F6-790B-4FDF-979A-C2AE4499EAE3}"/>
              </a:ext>
            </a:extLst>
          </p:cNvPr>
          <p:cNvSpPr txBox="1">
            <a:spLocks/>
          </p:cNvSpPr>
          <p:nvPr/>
        </p:nvSpPr>
        <p:spPr>
          <a:xfrm>
            <a:off x="1524000" y="462445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p:txBody>
      </p:sp>
      <p:pic>
        <p:nvPicPr>
          <p:cNvPr id="6" name="Graphic 5" descr="Firecracker">
            <a:extLst>
              <a:ext uri="{FF2B5EF4-FFF2-40B4-BE49-F238E27FC236}">
                <a16:creationId xmlns:a16="http://schemas.microsoft.com/office/drawing/2014/main" id="{32F07EC3-B3EF-45AE-9195-3D960364B0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365216"/>
            <a:ext cx="914400" cy="914400"/>
          </a:xfrm>
          <a:prstGeom prst="rect">
            <a:avLst/>
          </a:prstGeom>
        </p:spPr>
      </p:pic>
      <p:pic>
        <p:nvPicPr>
          <p:cNvPr id="8" name="Graphic 7" descr="Fireworks">
            <a:extLst>
              <a:ext uri="{FF2B5EF4-FFF2-40B4-BE49-F238E27FC236}">
                <a16:creationId xmlns:a16="http://schemas.microsoft.com/office/drawing/2014/main" id="{F9EFE102-F7CB-42E6-9D5B-0B6280260E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0" y="365216"/>
            <a:ext cx="914400" cy="914400"/>
          </a:xfrm>
          <a:prstGeom prst="rect">
            <a:avLst/>
          </a:prstGeom>
        </p:spPr>
      </p:pic>
      <p:pic>
        <p:nvPicPr>
          <p:cNvPr id="7" name="Graphic 6" descr="Firecracker">
            <a:extLst>
              <a:ext uri="{FF2B5EF4-FFF2-40B4-BE49-F238E27FC236}">
                <a16:creationId xmlns:a16="http://schemas.microsoft.com/office/drawing/2014/main" id="{B5A26863-4EBA-4F87-9773-ACB62D371F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5578384"/>
            <a:ext cx="914400" cy="914400"/>
          </a:xfrm>
          <a:prstGeom prst="rect">
            <a:avLst/>
          </a:prstGeom>
        </p:spPr>
      </p:pic>
      <p:pic>
        <p:nvPicPr>
          <p:cNvPr id="9" name="Graphic 8" descr="Fireworks">
            <a:extLst>
              <a:ext uri="{FF2B5EF4-FFF2-40B4-BE49-F238E27FC236}">
                <a16:creationId xmlns:a16="http://schemas.microsoft.com/office/drawing/2014/main" id="{8D95CD6E-C4E2-4946-8A02-687F5C931C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 y="5578384"/>
            <a:ext cx="914400" cy="914400"/>
          </a:xfrm>
          <a:prstGeom prst="rect">
            <a:avLst/>
          </a:prstGeom>
        </p:spPr>
      </p:pic>
    </p:spTree>
    <p:extLst>
      <p:ext uri="{BB962C8B-B14F-4D97-AF65-F5344CB8AC3E}">
        <p14:creationId xmlns:p14="http://schemas.microsoft.com/office/powerpoint/2010/main" val="264606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579F-6396-4A88-8F0A-802B827DEE75}"/>
              </a:ext>
            </a:extLst>
          </p:cNvPr>
          <p:cNvSpPr>
            <a:spLocks noGrp="1"/>
          </p:cNvSpPr>
          <p:nvPr>
            <p:ph type="title"/>
          </p:nvPr>
        </p:nvSpPr>
        <p:spPr/>
        <p:txBody>
          <a:bodyPr/>
          <a:lstStyle/>
          <a:p>
            <a:pPr algn="ctr"/>
            <a:r>
              <a:rPr lang="en-GB" dirty="0"/>
              <a:t>Business Idea</a:t>
            </a:r>
          </a:p>
        </p:txBody>
      </p:sp>
      <p:sp>
        <p:nvSpPr>
          <p:cNvPr id="3" name="Content Placeholder 2">
            <a:extLst>
              <a:ext uri="{FF2B5EF4-FFF2-40B4-BE49-F238E27FC236}">
                <a16:creationId xmlns:a16="http://schemas.microsoft.com/office/drawing/2014/main" id="{BB39A467-8617-4647-8401-DF1D95E6F43E}"/>
              </a:ext>
            </a:extLst>
          </p:cNvPr>
          <p:cNvSpPr>
            <a:spLocks noGrp="1"/>
          </p:cNvSpPr>
          <p:nvPr>
            <p:ph idx="1"/>
          </p:nvPr>
        </p:nvSpPr>
        <p:spPr/>
        <p:txBody>
          <a:bodyPr/>
          <a:lstStyle/>
          <a:p>
            <a:r>
              <a:rPr lang="en-GB" dirty="0"/>
              <a:t>Making fireworks for YOU - Do you want a custom design or your name on a firework, do you want the best birthday present money can buy. Well Build-A-Firework is for you.</a:t>
            </a:r>
          </a:p>
          <a:p>
            <a:r>
              <a:rPr lang="en-GB" dirty="0"/>
              <a:t>We will make custom fireworks that come in all shapes and sizes, even in words and sentences such as your partner’s name for a proposal or for a birthday celebration.</a:t>
            </a:r>
          </a:p>
          <a:p>
            <a:r>
              <a:rPr lang="en-GB" dirty="0"/>
              <a:t>Our custom fireworks can be designed by you and cater to all of your tastes on our website at </a:t>
            </a:r>
            <a:r>
              <a:rPr lang="en-GB" dirty="0">
                <a:hlinkClick r:id="rId2"/>
              </a:rPr>
              <a:t>www.Build-A-Firework.co.uk/create</a:t>
            </a:r>
            <a:endParaRPr lang="en-GB" dirty="0"/>
          </a:p>
          <a:p>
            <a:endParaRPr lang="en-GB" dirty="0"/>
          </a:p>
          <a:p>
            <a:endParaRPr lang="en-GB" dirty="0"/>
          </a:p>
          <a:p>
            <a:endParaRPr lang="en-GB" dirty="0"/>
          </a:p>
        </p:txBody>
      </p:sp>
      <p:pic>
        <p:nvPicPr>
          <p:cNvPr id="4" name="Graphic 3" descr="Firecracker">
            <a:extLst>
              <a:ext uri="{FF2B5EF4-FFF2-40B4-BE49-F238E27FC236}">
                <a16:creationId xmlns:a16="http://schemas.microsoft.com/office/drawing/2014/main" id="{E37165A4-C79B-4239-91C4-591611FE3F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 y="365216"/>
            <a:ext cx="914400" cy="914400"/>
          </a:xfrm>
          <a:prstGeom prst="rect">
            <a:avLst/>
          </a:prstGeom>
        </p:spPr>
      </p:pic>
      <p:pic>
        <p:nvPicPr>
          <p:cNvPr id="5" name="Graphic 4" descr="Fireworks">
            <a:extLst>
              <a:ext uri="{FF2B5EF4-FFF2-40B4-BE49-F238E27FC236}">
                <a16:creationId xmlns:a16="http://schemas.microsoft.com/office/drawing/2014/main" id="{9C1F5127-4992-4AE8-BEDA-1DAD1CB4EE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0" y="365216"/>
            <a:ext cx="914400" cy="914400"/>
          </a:xfrm>
          <a:prstGeom prst="rect">
            <a:avLst/>
          </a:prstGeom>
        </p:spPr>
      </p:pic>
      <p:pic>
        <p:nvPicPr>
          <p:cNvPr id="6" name="Graphic 5" descr="Fireworks">
            <a:extLst>
              <a:ext uri="{FF2B5EF4-FFF2-40B4-BE49-F238E27FC236}">
                <a16:creationId xmlns:a16="http://schemas.microsoft.com/office/drawing/2014/main" id="{CFC08665-8B8B-4F2E-A063-6311203B40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 y="5578384"/>
            <a:ext cx="914400" cy="914400"/>
          </a:xfrm>
          <a:prstGeom prst="rect">
            <a:avLst/>
          </a:prstGeom>
        </p:spPr>
      </p:pic>
      <p:pic>
        <p:nvPicPr>
          <p:cNvPr id="7" name="Graphic 6" descr="Firecracker">
            <a:extLst>
              <a:ext uri="{FF2B5EF4-FFF2-40B4-BE49-F238E27FC236}">
                <a16:creationId xmlns:a16="http://schemas.microsoft.com/office/drawing/2014/main" id="{44C0474C-BA11-4C63-B9D8-6AC3CD2B54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0" y="5578384"/>
            <a:ext cx="914400" cy="914400"/>
          </a:xfrm>
          <a:prstGeom prst="rect">
            <a:avLst/>
          </a:prstGeom>
        </p:spPr>
      </p:pic>
    </p:spTree>
    <p:extLst>
      <p:ext uri="{BB962C8B-B14F-4D97-AF65-F5344CB8AC3E}">
        <p14:creationId xmlns:p14="http://schemas.microsoft.com/office/powerpoint/2010/main" val="377903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579F-6396-4A88-8F0A-802B827DEE75}"/>
              </a:ext>
            </a:extLst>
          </p:cNvPr>
          <p:cNvSpPr>
            <a:spLocks noGrp="1"/>
          </p:cNvSpPr>
          <p:nvPr>
            <p:ph type="title"/>
          </p:nvPr>
        </p:nvSpPr>
        <p:spPr/>
        <p:txBody>
          <a:bodyPr/>
          <a:lstStyle/>
          <a:p>
            <a:pPr algn="ctr"/>
            <a:r>
              <a:rPr lang="en-GB" dirty="0"/>
              <a:t>Business Idea</a:t>
            </a:r>
          </a:p>
        </p:txBody>
      </p:sp>
      <p:sp>
        <p:nvSpPr>
          <p:cNvPr id="3" name="Content Placeholder 2">
            <a:extLst>
              <a:ext uri="{FF2B5EF4-FFF2-40B4-BE49-F238E27FC236}">
                <a16:creationId xmlns:a16="http://schemas.microsoft.com/office/drawing/2014/main" id="{BB39A467-8617-4647-8401-DF1D95E6F43E}"/>
              </a:ext>
            </a:extLst>
          </p:cNvPr>
          <p:cNvSpPr>
            <a:spLocks noGrp="1"/>
          </p:cNvSpPr>
          <p:nvPr>
            <p:ph idx="1"/>
          </p:nvPr>
        </p:nvSpPr>
        <p:spPr/>
        <p:txBody>
          <a:bodyPr/>
          <a:lstStyle/>
          <a:p>
            <a:r>
              <a:rPr lang="en-GB" dirty="0"/>
              <a:t>The fireworks type will be ‘repeaters’ which are commonly known as ‘aerial fireworks’, this is so that the custom design of the firework will stand out and be more easily seen.</a:t>
            </a:r>
          </a:p>
          <a:p>
            <a:r>
              <a:rPr lang="en-GB" dirty="0"/>
              <a:t>The custom words and/or design that will erupt from the firework will be the unique aspect of my company and will be a staple that will be linked with the company name.</a:t>
            </a:r>
          </a:p>
          <a:p>
            <a:r>
              <a:rPr lang="en-GB" dirty="0"/>
              <a:t>It will take 3 weeks to set up the companies social media page, so I will split it into 3 slides.</a:t>
            </a:r>
          </a:p>
          <a:p>
            <a:endParaRPr lang="en-GB" dirty="0"/>
          </a:p>
          <a:p>
            <a:endParaRPr lang="en-GB" dirty="0"/>
          </a:p>
          <a:p>
            <a:endParaRPr lang="en-GB" dirty="0"/>
          </a:p>
        </p:txBody>
      </p:sp>
      <p:pic>
        <p:nvPicPr>
          <p:cNvPr id="4" name="Graphic 3" descr="Firecracker">
            <a:extLst>
              <a:ext uri="{FF2B5EF4-FFF2-40B4-BE49-F238E27FC236}">
                <a16:creationId xmlns:a16="http://schemas.microsoft.com/office/drawing/2014/main" id="{1653EBB6-FA61-47D0-A12E-E5E26FC8C9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365216"/>
            <a:ext cx="914400" cy="914400"/>
          </a:xfrm>
          <a:prstGeom prst="rect">
            <a:avLst/>
          </a:prstGeom>
        </p:spPr>
      </p:pic>
      <p:pic>
        <p:nvPicPr>
          <p:cNvPr id="5" name="Graphic 4" descr="Fireworks">
            <a:extLst>
              <a:ext uri="{FF2B5EF4-FFF2-40B4-BE49-F238E27FC236}">
                <a16:creationId xmlns:a16="http://schemas.microsoft.com/office/drawing/2014/main" id="{067A935C-A66D-43D1-BE2B-4A955E9F14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0" y="365216"/>
            <a:ext cx="914400" cy="914400"/>
          </a:xfrm>
          <a:prstGeom prst="rect">
            <a:avLst/>
          </a:prstGeom>
        </p:spPr>
      </p:pic>
      <p:pic>
        <p:nvPicPr>
          <p:cNvPr id="6" name="Graphic 5" descr="Fireworks">
            <a:extLst>
              <a:ext uri="{FF2B5EF4-FFF2-40B4-BE49-F238E27FC236}">
                <a16:creationId xmlns:a16="http://schemas.microsoft.com/office/drawing/2014/main" id="{A329453B-A209-4FC6-BFE2-7F51773DE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 y="5578384"/>
            <a:ext cx="914400" cy="914400"/>
          </a:xfrm>
          <a:prstGeom prst="rect">
            <a:avLst/>
          </a:prstGeom>
        </p:spPr>
      </p:pic>
      <p:pic>
        <p:nvPicPr>
          <p:cNvPr id="7" name="Graphic 6" descr="Firecracker">
            <a:extLst>
              <a:ext uri="{FF2B5EF4-FFF2-40B4-BE49-F238E27FC236}">
                <a16:creationId xmlns:a16="http://schemas.microsoft.com/office/drawing/2014/main" id="{4D3726E9-4CCC-4F82-942B-66E9CF4364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5578384"/>
            <a:ext cx="914400" cy="914400"/>
          </a:xfrm>
          <a:prstGeom prst="rect">
            <a:avLst/>
          </a:prstGeom>
        </p:spPr>
      </p:pic>
    </p:spTree>
    <p:extLst>
      <p:ext uri="{BB962C8B-B14F-4D97-AF65-F5344CB8AC3E}">
        <p14:creationId xmlns:p14="http://schemas.microsoft.com/office/powerpoint/2010/main" val="348454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D7E0-096E-474D-A759-87E6EA1133BD}"/>
              </a:ext>
            </a:extLst>
          </p:cNvPr>
          <p:cNvSpPr>
            <a:spLocks noGrp="1"/>
          </p:cNvSpPr>
          <p:nvPr>
            <p:ph type="title"/>
          </p:nvPr>
        </p:nvSpPr>
        <p:spPr/>
        <p:txBody>
          <a:bodyPr/>
          <a:lstStyle/>
          <a:p>
            <a:pPr algn="ctr"/>
            <a:r>
              <a:rPr lang="en-GB" dirty="0"/>
              <a:t>Week 1</a:t>
            </a:r>
          </a:p>
        </p:txBody>
      </p:sp>
      <p:sp>
        <p:nvSpPr>
          <p:cNvPr id="3" name="Content Placeholder 2">
            <a:extLst>
              <a:ext uri="{FF2B5EF4-FFF2-40B4-BE49-F238E27FC236}">
                <a16:creationId xmlns:a16="http://schemas.microsoft.com/office/drawing/2014/main" id="{A5A78FB6-D949-4BEF-BC9E-BAFEF203FB09}"/>
              </a:ext>
            </a:extLst>
          </p:cNvPr>
          <p:cNvSpPr>
            <a:spLocks noGrp="1"/>
          </p:cNvSpPr>
          <p:nvPr>
            <p:ph idx="1"/>
          </p:nvPr>
        </p:nvSpPr>
        <p:spPr/>
        <p:txBody>
          <a:bodyPr/>
          <a:lstStyle/>
          <a:p>
            <a:r>
              <a:rPr lang="en-GB" dirty="0"/>
              <a:t>First I will choose the social media site, preferably Facebook since it can show my company to people that are in the local area and because of the fact that it has a large userbase.</a:t>
            </a:r>
          </a:p>
          <a:p>
            <a:r>
              <a:rPr lang="en-GB" dirty="0"/>
              <a:t>Next I will sort out the appearance and layout of my home page.</a:t>
            </a:r>
          </a:p>
          <a:p>
            <a:r>
              <a:rPr lang="en-GB" dirty="0"/>
              <a:t>Then I will add pictures and text relating to my company and what it does.</a:t>
            </a:r>
          </a:p>
          <a:p>
            <a:r>
              <a:rPr lang="en-GB" dirty="0"/>
              <a:t>Then I will add a comment page to interact with customers on.</a:t>
            </a:r>
          </a:p>
          <a:p>
            <a:r>
              <a:rPr lang="en-GB" dirty="0"/>
              <a:t>Then I will add contact details and a link to my other social media sites and/or the main company website.</a:t>
            </a:r>
          </a:p>
        </p:txBody>
      </p:sp>
      <p:pic>
        <p:nvPicPr>
          <p:cNvPr id="4" name="Graphic 3" descr="Firecracker">
            <a:extLst>
              <a:ext uri="{FF2B5EF4-FFF2-40B4-BE49-F238E27FC236}">
                <a16:creationId xmlns:a16="http://schemas.microsoft.com/office/drawing/2014/main" id="{4C9BC1F0-AA01-4CA8-8F0D-8F335B06E4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365216"/>
            <a:ext cx="914400" cy="914400"/>
          </a:xfrm>
          <a:prstGeom prst="rect">
            <a:avLst/>
          </a:prstGeom>
        </p:spPr>
      </p:pic>
      <p:pic>
        <p:nvPicPr>
          <p:cNvPr id="5" name="Graphic 4" descr="Fireworks">
            <a:extLst>
              <a:ext uri="{FF2B5EF4-FFF2-40B4-BE49-F238E27FC236}">
                <a16:creationId xmlns:a16="http://schemas.microsoft.com/office/drawing/2014/main" id="{9C7CEF5C-FB8C-412F-9B90-42F8953B8A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0" y="365216"/>
            <a:ext cx="914400" cy="914400"/>
          </a:xfrm>
          <a:prstGeom prst="rect">
            <a:avLst/>
          </a:prstGeom>
        </p:spPr>
      </p:pic>
      <p:pic>
        <p:nvPicPr>
          <p:cNvPr id="6" name="Graphic 5" descr="Fireworks">
            <a:extLst>
              <a:ext uri="{FF2B5EF4-FFF2-40B4-BE49-F238E27FC236}">
                <a16:creationId xmlns:a16="http://schemas.microsoft.com/office/drawing/2014/main" id="{939BC7F3-C9BC-4CA3-A631-1660AC9B3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 y="5578384"/>
            <a:ext cx="914400" cy="914400"/>
          </a:xfrm>
          <a:prstGeom prst="rect">
            <a:avLst/>
          </a:prstGeom>
        </p:spPr>
      </p:pic>
      <p:pic>
        <p:nvPicPr>
          <p:cNvPr id="7" name="Graphic 6" descr="Firecracker">
            <a:extLst>
              <a:ext uri="{FF2B5EF4-FFF2-40B4-BE49-F238E27FC236}">
                <a16:creationId xmlns:a16="http://schemas.microsoft.com/office/drawing/2014/main" id="{DE0552D6-2514-4B7F-A2AC-4E52155D1B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5578384"/>
            <a:ext cx="914400" cy="914400"/>
          </a:xfrm>
          <a:prstGeom prst="rect">
            <a:avLst/>
          </a:prstGeom>
        </p:spPr>
      </p:pic>
    </p:spTree>
    <p:extLst>
      <p:ext uri="{BB962C8B-B14F-4D97-AF65-F5344CB8AC3E}">
        <p14:creationId xmlns:p14="http://schemas.microsoft.com/office/powerpoint/2010/main" val="224576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5486-4177-49BC-BEE2-4925E4A5A8D0}"/>
              </a:ext>
            </a:extLst>
          </p:cNvPr>
          <p:cNvSpPr>
            <a:spLocks noGrp="1"/>
          </p:cNvSpPr>
          <p:nvPr>
            <p:ph type="title"/>
          </p:nvPr>
        </p:nvSpPr>
        <p:spPr/>
        <p:txBody>
          <a:bodyPr/>
          <a:lstStyle/>
          <a:p>
            <a:pPr algn="ctr"/>
            <a:r>
              <a:rPr lang="en-GB" dirty="0"/>
              <a:t>Week 2</a:t>
            </a:r>
          </a:p>
        </p:txBody>
      </p:sp>
      <p:sp>
        <p:nvSpPr>
          <p:cNvPr id="3" name="Content Placeholder 2">
            <a:extLst>
              <a:ext uri="{FF2B5EF4-FFF2-40B4-BE49-F238E27FC236}">
                <a16:creationId xmlns:a16="http://schemas.microsoft.com/office/drawing/2014/main" id="{3A065391-F3BE-42CA-A5D7-54F34C0D8B46}"/>
              </a:ext>
            </a:extLst>
          </p:cNvPr>
          <p:cNvSpPr>
            <a:spLocks noGrp="1"/>
          </p:cNvSpPr>
          <p:nvPr>
            <p:ph idx="1"/>
          </p:nvPr>
        </p:nvSpPr>
        <p:spPr/>
        <p:txBody>
          <a:bodyPr/>
          <a:lstStyle/>
          <a:p>
            <a:r>
              <a:rPr lang="en-GB" dirty="0"/>
              <a:t>Make picture (pop ups) and video advertisements (3 seconds).</a:t>
            </a:r>
          </a:p>
          <a:p>
            <a:r>
              <a:rPr lang="en-GB" dirty="0"/>
              <a:t>Have the advertisements be tailored to people who like fire works, but when it is nearing the festival times it will show to everyone.</a:t>
            </a:r>
          </a:p>
          <a:p>
            <a:r>
              <a:rPr lang="en-GB" dirty="0"/>
              <a:t>Have some videos of the products being displayed on YouTube and links to these videos on the website and social media page so that potential customers know what to expect.</a:t>
            </a:r>
          </a:p>
          <a:p>
            <a:r>
              <a:rPr lang="en-GB" dirty="0"/>
              <a:t>I will need to make sure that my advertisements are properly showcasing the good aspects of my company and making it seem viable for potential customers to be drawn in.</a:t>
            </a:r>
          </a:p>
          <a:p>
            <a:endParaRPr lang="en-GB" dirty="0"/>
          </a:p>
        </p:txBody>
      </p:sp>
      <p:pic>
        <p:nvPicPr>
          <p:cNvPr id="4" name="Graphic 3" descr="Firecracker">
            <a:extLst>
              <a:ext uri="{FF2B5EF4-FFF2-40B4-BE49-F238E27FC236}">
                <a16:creationId xmlns:a16="http://schemas.microsoft.com/office/drawing/2014/main" id="{6174810B-3455-411B-8853-B19B27E675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365216"/>
            <a:ext cx="914400" cy="914400"/>
          </a:xfrm>
          <a:prstGeom prst="rect">
            <a:avLst/>
          </a:prstGeom>
        </p:spPr>
      </p:pic>
      <p:pic>
        <p:nvPicPr>
          <p:cNvPr id="5" name="Graphic 4" descr="Fireworks">
            <a:extLst>
              <a:ext uri="{FF2B5EF4-FFF2-40B4-BE49-F238E27FC236}">
                <a16:creationId xmlns:a16="http://schemas.microsoft.com/office/drawing/2014/main" id="{D825B142-0B08-4254-9C62-A383429307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0" y="365216"/>
            <a:ext cx="914400" cy="914400"/>
          </a:xfrm>
          <a:prstGeom prst="rect">
            <a:avLst/>
          </a:prstGeom>
        </p:spPr>
      </p:pic>
      <p:pic>
        <p:nvPicPr>
          <p:cNvPr id="6" name="Graphic 5" descr="Fireworks">
            <a:extLst>
              <a:ext uri="{FF2B5EF4-FFF2-40B4-BE49-F238E27FC236}">
                <a16:creationId xmlns:a16="http://schemas.microsoft.com/office/drawing/2014/main" id="{49EA6D01-EA7B-42B8-8706-A399A076B6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 y="5578384"/>
            <a:ext cx="914400" cy="914400"/>
          </a:xfrm>
          <a:prstGeom prst="rect">
            <a:avLst/>
          </a:prstGeom>
        </p:spPr>
      </p:pic>
      <p:pic>
        <p:nvPicPr>
          <p:cNvPr id="7" name="Graphic 6" descr="Firecracker">
            <a:extLst>
              <a:ext uri="{FF2B5EF4-FFF2-40B4-BE49-F238E27FC236}">
                <a16:creationId xmlns:a16="http://schemas.microsoft.com/office/drawing/2014/main" id="{9ABA52AC-A41C-44E7-84E8-3146D6A49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5578384"/>
            <a:ext cx="914400" cy="914400"/>
          </a:xfrm>
          <a:prstGeom prst="rect">
            <a:avLst/>
          </a:prstGeom>
        </p:spPr>
      </p:pic>
    </p:spTree>
    <p:extLst>
      <p:ext uri="{BB962C8B-B14F-4D97-AF65-F5344CB8AC3E}">
        <p14:creationId xmlns:p14="http://schemas.microsoft.com/office/powerpoint/2010/main" val="73484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DC86-BDCC-4A35-9439-920BEEFFDD81}"/>
              </a:ext>
            </a:extLst>
          </p:cNvPr>
          <p:cNvSpPr>
            <a:spLocks noGrp="1"/>
          </p:cNvSpPr>
          <p:nvPr>
            <p:ph type="title"/>
          </p:nvPr>
        </p:nvSpPr>
        <p:spPr/>
        <p:txBody>
          <a:bodyPr/>
          <a:lstStyle/>
          <a:p>
            <a:pPr algn="ctr"/>
            <a:r>
              <a:rPr lang="en-GB" dirty="0"/>
              <a:t>Week 3</a:t>
            </a:r>
          </a:p>
        </p:txBody>
      </p:sp>
      <p:sp>
        <p:nvSpPr>
          <p:cNvPr id="3" name="Content Placeholder 2">
            <a:extLst>
              <a:ext uri="{FF2B5EF4-FFF2-40B4-BE49-F238E27FC236}">
                <a16:creationId xmlns:a16="http://schemas.microsoft.com/office/drawing/2014/main" id="{D4971D2C-1D26-457A-AF3F-279D8049FFBC}"/>
              </a:ext>
            </a:extLst>
          </p:cNvPr>
          <p:cNvSpPr>
            <a:spLocks noGrp="1"/>
          </p:cNvSpPr>
          <p:nvPr>
            <p:ph idx="1"/>
          </p:nvPr>
        </p:nvSpPr>
        <p:spPr/>
        <p:txBody>
          <a:bodyPr/>
          <a:lstStyle/>
          <a:p>
            <a:r>
              <a:rPr lang="en-GB" dirty="0"/>
              <a:t>In this week I will make the final touches and have the social media page optimised and look more aesthetically pleasing.</a:t>
            </a:r>
          </a:p>
          <a:p>
            <a:r>
              <a:rPr lang="en-GB" dirty="0"/>
              <a:t>It will also be tested for any errors or faulty links and popups.</a:t>
            </a:r>
          </a:p>
          <a:p>
            <a:r>
              <a:rPr lang="en-GB" dirty="0"/>
              <a:t>I will make sure to spread my companies influence through the use of sponsoring youtubers and using google Adverts for YouTube and any other google websites.</a:t>
            </a:r>
          </a:p>
          <a:p>
            <a:r>
              <a:rPr lang="en-GB" dirty="0"/>
              <a:t>I will have keywords for my company on google AdWords such as ‘firework’, ‘custom fireworks’ and much more.</a:t>
            </a:r>
          </a:p>
          <a:p>
            <a:endParaRPr lang="en-GB" dirty="0"/>
          </a:p>
        </p:txBody>
      </p:sp>
      <p:pic>
        <p:nvPicPr>
          <p:cNvPr id="4" name="Graphic 3" descr="Firecracker">
            <a:extLst>
              <a:ext uri="{FF2B5EF4-FFF2-40B4-BE49-F238E27FC236}">
                <a16:creationId xmlns:a16="http://schemas.microsoft.com/office/drawing/2014/main" id="{B31ED77D-DF7B-4558-9A2A-FE0CE4F37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365216"/>
            <a:ext cx="914400" cy="914400"/>
          </a:xfrm>
          <a:prstGeom prst="rect">
            <a:avLst/>
          </a:prstGeom>
        </p:spPr>
      </p:pic>
      <p:pic>
        <p:nvPicPr>
          <p:cNvPr id="5" name="Graphic 4" descr="Fireworks">
            <a:extLst>
              <a:ext uri="{FF2B5EF4-FFF2-40B4-BE49-F238E27FC236}">
                <a16:creationId xmlns:a16="http://schemas.microsoft.com/office/drawing/2014/main" id="{D54AB21E-6975-4B4B-82CD-B7BF07C685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0" y="365216"/>
            <a:ext cx="914400" cy="914400"/>
          </a:xfrm>
          <a:prstGeom prst="rect">
            <a:avLst/>
          </a:prstGeom>
        </p:spPr>
      </p:pic>
      <p:pic>
        <p:nvPicPr>
          <p:cNvPr id="6" name="Graphic 5" descr="Fireworks">
            <a:extLst>
              <a:ext uri="{FF2B5EF4-FFF2-40B4-BE49-F238E27FC236}">
                <a16:creationId xmlns:a16="http://schemas.microsoft.com/office/drawing/2014/main" id="{D3CCAB37-80B1-415F-B62D-CD29B619F6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 y="5578384"/>
            <a:ext cx="914400" cy="914400"/>
          </a:xfrm>
          <a:prstGeom prst="rect">
            <a:avLst/>
          </a:prstGeom>
        </p:spPr>
      </p:pic>
      <p:pic>
        <p:nvPicPr>
          <p:cNvPr id="7" name="Graphic 6" descr="Firecracker">
            <a:extLst>
              <a:ext uri="{FF2B5EF4-FFF2-40B4-BE49-F238E27FC236}">
                <a16:creationId xmlns:a16="http://schemas.microsoft.com/office/drawing/2014/main" id="{7F071861-DF0D-4E25-BC41-E43FE01D88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5578384"/>
            <a:ext cx="914400" cy="914400"/>
          </a:xfrm>
          <a:prstGeom prst="rect">
            <a:avLst/>
          </a:prstGeom>
        </p:spPr>
      </p:pic>
    </p:spTree>
    <p:extLst>
      <p:ext uri="{BB962C8B-B14F-4D97-AF65-F5344CB8AC3E}">
        <p14:creationId xmlns:p14="http://schemas.microsoft.com/office/powerpoint/2010/main" val="135217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5DB8-A93B-45B1-9A0D-539E0BBE230B}"/>
              </a:ext>
            </a:extLst>
          </p:cNvPr>
          <p:cNvSpPr>
            <a:spLocks noGrp="1"/>
          </p:cNvSpPr>
          <p:nvPr>
            <p:ph type="title"/>
          </p:nvPr>
        </p:nvSpPr>
        <p:spPr/>
        <p:txBody>
          <a:bodyPr/>
          <a:lstStyle/>
          <a:p>
            <a:pPr algn="ctr"/>
            <a:r>
              <a:rPr lang="en-GB" dirty="0"/>
              <a:t>What my campaign will look like</a:t>
            </a:r>
          </a:p>
        </p:txBody>
      </p:sp>
      <p:sp>
        <p:nvSpPr>
          <p:cNvPr id="3" name="Content Placeholder 2">
            <a:extLst>
              <a:ext uri="{FF2B5EF4-FFF2-40B4-BE49-F238E27FC236}">
                <a16:creationId xmlns:a16="http://schemas.microsoft.com/office/drawing/2014/main" id="{DF1C69F5-0672-4C59-BE98-E0D32A663A57}"/>
              </a:ext>
            </a:extLst>
          </p:cNvPr>
          <p:cNvSpPr>
            <a:spLocks noGrp="1"/>
          </p:cNvSpPr>
          <p:nvPr>
            <p:ph idx="1"/>
          </p:nvPr>
        </p:nvSpPr>
        <p:spPr/>
        <p:txBody>
          <a:bodyPr/>
          <a:lstStyle/>
          <a:p>
            <a:pPr marL="0" indent="0">
              <a:buNone/>
            </a:pPr>
            <a:r>
              <a:rPr lang="en-GB" dirty="0"/>
              <a:t>Fireworks are always the same old boring designs, well not anymore now you have custom fireworks at Build-A-Firework. We are the only option for you and can cater to all your firework related needs. Words, symbols or designs we have them all! You can perfect your own firework designs and have them impress all of your friends and family. These unique little fireworks come in all kinds of predetermined shapes and sizes, But you can also make your own designs that can be totally unique. Your fireworks will completely satisfy your needs and much more! </a:t>
            </a:r>
          </a:p>
        </p:txBody>
      </p:sp>
      <p:pic>
        <p:nvPicPr>
          <p:cNvPr id="4" name="Graphic 3" descr="Firecracker">
            <a:extLst>
              <a:ext uri="{FF2B5EF4-FFF2-40B4-BE49-F238E27FC236}">
                <a16:creationId xmlns:a16="http://schemas.microsoft.com/office/drawing/2014/main" id="{D14EA0C6-F90D-45A7-9C5B-8A32303D39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365216"/>
            <a:ext cx="914400" cy="914400"/>
          </a:xfrm>
          <a:prstGeom prst="rect">
            <a:avLst/>
          </a:prstGeom>
        </p:spPr>
      </p:pic>
      <p:pic>
        <p:nvPicPr>
          <p:cNvPr id="5" name="Graphic 4" descr="Fireworks">
            <a:extLst>
              <a:ext uri="{FF2B5EF4-FFF2-40B4-BE49-F238E27FC236}">
                <a16:creationId xmlns:a16="http://schemas.microsoft.com/office/drawing/2014/main" id="{F8AB8E93-4A4F-4E20-8FCE-939F4815C5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0" y="365216"/>
            <a:ext cx="914400" cy="914400"/>
          </a:xfrm>
          <a:prstGeom prst="rect">
            <a:avLst/>
          </a:prstGeom>
        </p:spPr>
      </p:pic>
      <p:pic>
        <p:nvPicPr>
          <p:cNvPr id="6" name="Graphic 5" descr="Fireworks">
            <a:extLst>
              <a:ext uri="{FF2B5EF4-FFF2-40B4-BE49-F238E27FC236}">
                <a16:creationId xmlns:a16="http://schemas.microsoft.com/office/drawing/2014/main" id="{CA2560AF-816D-40D3-B6D8-E036D094C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 y="5578384"/>
            <a:ext cx="914400" cy="914400"/>
          </a:xfrm>
          <a:prstGeom prst="rect">
            <a:avLst/>
          </a:prstGeom>
        </p:spPr>
      </p:pic>
      <p:pic>
        <p:nvPicPr>
          <p:cNvPr id="7" name="Graphic 6" descr="Firecracker">
            <a:extLst>
              <a:ext uri="{FF2B5EF4-FFF2-40B4-BE49-F238E27FC236}">
                <a16:creationId xmlns:a16="http://schemas.microsoft.com/office/drawing/2014/main" id="{E87EE56B-1260-49E0-9DE6-0B4A8E3EF5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5578384"/>
            <a:ext cx="914400" cy="914400"/>
          </a:xfrm>
          <a:prstGeom prst="rect">
            <a:avLst/>
          </a:prstGeom>
        </p:spPr>
      </p:pic>
    </p:spTree>
    <p:extLst>
      <p:ext uri="{BB962C8B-B14F-4D97-AF65-F5344CB8AC3E}">
        <p14:creationId xmlns:p14="http://schemas.microsoft.com/office/powerpoint/2010/main" val="23268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4649-F00F-457D-8957-1FB2AEC436C1}"/>
              </a:ext>
            </a:extLst>
          </p:cNvPr>
          <p:cNvSpPr>
            <a:spLocks noGrp="1"/>
          </p:cNvSpPr>
          <p:nvPr>
            <p:ph type="title"/>
          </p:nvPr>
        </p:nvSpPr>
        <p:spPr/>
        <p:txBody>
          <a:bodyPr/>
          <a:lstStyle/>
          <a:p>
            <a:pPr algn="ctr"/>
            <a:r>
              <a:rPr lang="en-GB" dirty="0"/>
              <a:t>How I will improve the content </a:t>
            </a:r>
          </a:p>
        </p:txBody>
      </p:sp>
      <p:sp>
        <p:nvSpPr>
          <p:cNvPr id="3" name="Content Placeholder 2">
            <a:extLst>
              <a:ext uri="{FF2B5EF4-FFF2-40B4-BE49-F238E27FC236}">
                <a16:creationId xmlns:a16="http://schemas.microsoft.com/office/drawing/2014/main" id="{DD599AC6-4268-41CE-A27F-63339487E920}"/>
              </a:ext>
            </a:extLst>
          </p:cNvPr>
          <p:cNvSpPr>
            <a:spLocks noGrp="1"/>
          </p:cNvSpPr>
          <p:nvPr>
            <p:ph idx="1"/>
          </p:nvPr>
        </p:nvSpPr>
        <p:spPr/>
        <p:txBody>
          <a:bodyPr/>
          <a:lstStyle/>
          <a:p>
            <a:r>
              <a:rPr lang="en-GB" dirty="0"/>
              <a:t>I will improve my content by taking into account feedback from customers and fixing everything they have complaints with.</a:t>
            </a:r>
          </a:p>
          <a:p>
            <a:r>
              <a:rPr lang="en-GB" dirty="0"/>
              <a:t>I will also improve my advertising so that it is more clear and concise.</a:t>
            </a:r>
          </a:p>
          <a:p>
            <a:r>
              <a:rPr lang="en-GB" dirty="0"/>
              <a:t>I will make it so that the information will be what the customers want to hear so that they will not turn to other rival companies and stay with us.</a:t>
            </a:r>
          </a:p>
          <a:p>
            <a:r>
              <a:rPr lang="en-GB" dirty="0"/>
              <a:t>I will also make it so that the advertising will be shown a lot more around festival times when fireworks will be used to increase publicity and gain more customers and in turn more money.</a:t>
            </a:r>
          </a:p>
        </p:txBody>
      </p:sp>
      <p:pic>
        <p:nvPicPr>
          <p:cNvPr id="4" name="Graphic 3" descr="Firecracker">
            <a:extLst>
              <a:ext uri="{FF2B5EF4-FFF2-40B4-BE49-F238E27FC236}">
                <a16:creationId xmlns:a16="http://schemas.microsoft.com/office/drawing/2014/main" id="{0C75FEEF-A955-4AFC-8AB6-A28B516F0B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365216"/>
            <a:ext cx="914400" cy="914400"/>
          </a:xfrm>
          <a:prstGeom prst="rect">
            <a:avLst/>
          </a:prstGeom>
        </p:spPr>
      </p:pic>
      <p:pic>
        <p:nvPicPr>
          <p:cNvPr id="5" name="Graphic 4" descr="Fireworks">
            <a:extLst>
              <a:ext uri="{FF2B5EF4-FFF2-40B4-BE49-F238E27FC236}">
                <a16:creationId xmlns:a16="http://schemas.microsoft.com/office/drawing/2014/main" id="{ADBAA265-C890-42BC-811E-0778AEF76B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0" y="365216"/>
            <a:ext cx="914400" cy="914400"/>
          </a:xfrm>
          <a:prstGeom prst="rect">
            <a:avLst/>
          </a:prstGeom>
        </p:spPr>
      </p:pic>
      <p:pic>
        <p:nvPicPr>
          <p:cNvPr id="6" name="Graphic 5" descr="Fireworks">
            <a:extLst>
              <a:ext uri="{FF2B5EF4-FFF2-40B4-BE49-F238E27FC236}">
                <a16:creationId xmlns:a16="http://schemas.microsoft.com/office/drawing/2014/main" id="{865BAACA-4916-4035-9520-7FDA537FEB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 y="5578384"/>
            <a:ext cx="914400" cy="914400"/>
          </a:xfrm>
          <a:prstGeom prst="rect">
            <a:avLst/>
          </a:prstGeom>
        </p:spPr>
      </p:pic>
      <p:pic>
        <p:nvPicPr>
          <p:cNvPr id="7" name="Graphic 6" descr="Firecracker">
            <a:extLst>
              <a:ext uri="{FF2B5EF4-FFF2-40B4-BE49-F238E27FC236}">
                <a16:creationId xmlns:a16="http://schemas.microsoft.com/office/drawing/2014/main" id="{445429DA-0A68-42B0-882F-6FE3840C89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5578384"/>
            <a:ext cx="914400" cy="914400"/>
          </a:xfrm>
          <a:prstGeom prst="rect">
            <a:avLst/>
          </a:prstGeom>
        </p:spPr>
      </p:pic>
    </p:spTree>
    <p:extLst>
      <p:ext uri="{BB962C8B-B14F-4D97-AF65-F5344CB8AC3E}">
        <p14:creationId xmlns:p14="http://schemas.microsoft.com/office/powerpoint/2010/main" val="3032949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722</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Build-A-Firework</vt:lpstr>
      <vt:lpstr>Business Idea</vt:lpstr>
      <vt:lpstr>Business Idea</vt:lpstr>
      <vt:lpstr>Week 1</vt:lpstr>
      <vt:lpstr>Week 2</vt:lpstr>
      <vt:lpstr>Week 3</vt:lpstr>
      <vt:lpstr>What my campaign will look like</vt:lpstr>
      <vt:lpstr>How I will improve the content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Build-A-Firework</dc:title>
  <dc:creator>HUSNAIN AHMED</dc:creator>
  <cp:lastModifiedBy>HUSNAIN AHMED</cp:lastModifiedBy>
  <cp:revision>22</cp:revision>
  <dcterms:created xsi:type="dcterms:W3CDTF">2020-02-24T11:24:25Z</dcterms:created>
  <dcterms:modified xsi:type="dcterms:W3CDTF">2020-03-05T13:42:21Z</dcterms:modified>
</cp:coreProperties>
</file>