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8D0E-A55C-4917-99E9-F1772C18D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DF06D-844D-4004-A909-BF82ABFE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F75EB-C67B-47B4-987C-9ED5BD36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7F29A-50DD-49FC-B496-FCD40073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C77E-7B9D-44BB-97CF-51C7BD6D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55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B0D8-D6F8-49AD-9BBE-14F3D35B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EED3C-154D-43EE-9DFD-AA42F4C0D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6045-5A20-4450-A5E8-526D27FD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8C1D-3711-4FCA-9AA3-174E0156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6920-B8B4-4D25-AB3B-DB135EA7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9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3E679-6088-4174-8CEA-D9535A71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03262-3BF7-4500-BDC5-D78D5BDE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6689-B1D5-4AC6-87FC-FE267F2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1131-1A87-4065-8EF8-37F52C8C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A87B-D727-4DC9-A21E-C2100F55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0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354D-BE11-4CDC-934C-1760265B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A373-3B83-4070-91C1-DB330F10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F7B6-BFB0-476C-9904-81F1AB73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4BCE-ACDE-4095-ABD0-1060DD0A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6297-10E3-4341-874D-D816D546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5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E625-B959-42AE-9F81-1C988EAE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0E68D-3557-4662-89BB-7D15F942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6316-1304-429B-AD68-C2A0DB8A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1CB7-8EF8-452E-A565-1D10D03F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F1CD-7AD4-4A77-8E9A-B1479715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1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7FEF-E588-4CB4-AB2C-B6033F8A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0B55-E4FD-4A6F-B245-06761BBA6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253EB-146B-40B4-85CE-6B003C4BD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B9BE8-91B7-4AC5-95D6-0F9D4CBC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1E68A-9EDD-443D-9A8B-CB98B98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3B29-9AFC-41C3-BCD6-1430D374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5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E1CC-6349-4AAD-8973-F2AA49F4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942A-3711-4C7B-9014-05C3E41D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F6E1E-E7C3-4B64-A738-B60A4D3C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FB55C-64C4-49F0-AD99-704DAE446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EAFC5-82D5-4471-85CC-71C8C3F27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8011E-BBC2-4A7D-BFA5-495B94D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04888-EC67-4F49-981B-936B2119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C1B3A-8938-4603-B9E8-0458AF32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4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D61F-0BDD-44F5-B547-CD77807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C067C-74DC-4F6A-BE8A-5B3EED00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93427-1B5A-44B2-8E45-18F060E3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6A84A-1D25-4174-8AF3-5B6E2E86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6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3A5B-DB84-4B03-B8D6-CDA53E4F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A6351-A54F-400F-86DC-026693B2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1E5B8-01F6-4E14-AAB7-36F7F656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758F-D75F-4C0B-9C1E-3A250361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046A-5D2E-4DF4-9B8A-6B6657AC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BE5CD-C017-469D-B25C-8E0C6E568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FC8F7-CC40-43D1-B758-5C013DAD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71F6-5126-4C92-A22E-F017049B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C0055-F26C-4108-A7AA-1774B69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4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E992-527C-437F-A77A-7B6453EC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1FB4E-4D4D-4F25-95F3-40241E139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957F-170C-46B2-8644-EC9279EE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EE593-89E7-4478-809E-44512E22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B18B-3E58-40E2-881F-42B0F6C6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C99E2-B715-45DC-9523-BBD35E43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6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803DE-73D7-4812-868B-1675F8E9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63E6-C7FF-4C53-ADDF-D90A97CE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316BC-1FCE-46E7-A672-ECDDFD2A0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A7E7-21A4-4B61-BF8D-600811160F0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883E-8158-4B79-AF4E-548B736F3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80DD-20DE-421B-96AF-BF4D9956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1069-3E2A-40B6-AA15-F9953317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0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6AE3-E50D-4629-8A5B-6CF2C8DEF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7.2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01D40-20FC-43C8-B7B0-3E98B59E0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11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9379-AA2F-4B93-9047-EB1C0AD3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5FA3-26CF-4832-8A52-18B5B6F7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9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D739-D480-44D0-8D89-540D6BC1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82B6-DCEF-4CC9-BF93-D642464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70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9238-184F-4A61-BD30-450CE097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9D44-B82B-4634-9775-A24A8BB5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616B-EE8C-4A6A-A036-94DD17AE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terminal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79593C-FADB-44EC-BE5E-AC79CD8A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BD1D8E-5DAD-48E4-B8B9-477DCF3C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12" y="1690688"/>
            <a:ext cx="6530872" cy="495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6F4F-6AAE-48A2-A55C-290A0F61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Evidence that I made the account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856CDED-D255-4AF4-8056-7C6540FD9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91" y="1825625"/>
            <a:ext cx="5703418" cy="4351338"/>
          </a:xfrm>
        </p:spPr>
      </p:pic>
    </p:spTree>
    <p:extLst>
      <p:ext uri="{BB962C8B-B14F-4D97-AF65-F5344CB8AC3E}">
        <p14:creationId xmlns:p14="http://schemas.microsoft.com/office/powerpoint/2010/main" val="214218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E232-5C76-4829-90FA-793C1B86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antivirus scan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28331-75A1-49F1-A510-E2CAE365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465" l="391" r="99805">
                        <a14:foregroundMark x1="7324" y1="9596" x2="55371" y2="45455"/>
                        <a14:foregroundMark x1="55371" y1="45455" x2="60547" y2="47601"/>
                        <a14:foregroundMark x1="97949" y1="2399" x2="96191" y2="74621"/>
                        <a14:foregroundMark x1="96191" y1="74621" x2="66797" y2="79924"/>
                        <a14:foregroundMark x1="66797" y1="79924" x2="20313" y2="75253"/>
                        <a14:foregroundMark x1="20313" y1="75253" x2="9082" y2="60101"/>
                        <a14:foregroundMark x1="9082" y1="60101" x2="195" y2="13889"/>
                        <a14:foregroundMark x1="195" y1="13889" x2="10059" y2="2778"/>
                        <a14:foregroundMark x1="10059" y1="2778" x2="82324" y2="126"/>
                        <a14:foregroundMark x1="82324" y1="126" x2="99316" y2="126"/>
                        <a14:foregroundMark x1="89941" y1="11364" x2="91309" y2="126"/>
                        <a14:foregroundMark x1="93164" y1="3662" x2="59375" y2="126"/>
                        <a14:foregroundMark x1="91797" y1="3662" x2="99512" y2="41667"/>
                        <a14:foregroundMark x1="99512" y1="41667" x2="99609" y2="75379"/>
                        <a14:foregroundMark x1="73828" y1="73611" x2="61133" y2="39520"/>
                        <a14:foregroundMark x1="61133" y1="39520" x2="61035" y2="39520"/>
                        <a14:foregroundMark x1="39648" y1="84091" x2="10254" y2="85480"/>
                        <a14:foregroundMark x1="10254" y1="85480" x2="2148" y2="71465"/>
                        <a14:foregroundMark x1="2148" y1="71465" x2="879" y2="7197"/>
                        <a14:foregroundMark x1="879" y1="7197" x2="5469" y2="2399"/>
                        <a14:foregroundMark x1="4590" y1="10101" x2="391" y2="126"/>
                        <a14:foregroundMark x1="95410" y1="65657" x2="99805" y2="78662"/>
                        <a14:foregroundMark x1="97754" y1="84596" x2="99805" y2="87247"/>
                        <a14:foregroundMark x1="92188" y1="47854" x2="99805" y2="10985"/>
                        <a14:foregroundMark x1="99805" y1="10985" x2="80762" y2="2525"/>
                        <a14:foregroundMark x1="80762" y1="2525" x2="81250" y2="7828"/>
                        <a14:foregroundMark x1="96582" y1="6061" x2="97266" y2="631"/>
                        <a14:foregroundMark x1="97461" y1="17298" x2="99609" y2="19066"/>
                        <a14:foregroundMark x1="11230" y1="85859" x2="3223" y2="94697"/>
                        <a14:foregroundMark x1="29785" y1="86995" x2="32324" y2="95960"/>
                        <a14:foregroundMark x1="39453" y1="87626" x2="51465" y2="95581"/>
                        <a14:foregroundMark x1="51465" y1="95581" x2="65820" y2="95076"/>
                        <a14:foregroundMark x1="65820" y1="95076" x2="93359" y2="95328"/>
                        <a14:foregroundMark x1="93359" y1="95328" x2="99316" y2="81944"/>
                        <a14:foregroundMark x1="99121" y1="90909" x2="99805" y2="96212"/>
                        <a14:foregroundMark x1="97949" y1="94697" x2="95215" y2="95076"/>
                        <a14:foregroundMark x1="97070" y1="94697" x2="70117" y2="92929"/>
                        <a14:foregroundMark x1="70117" y1="92929" x2="70703" y2="88510"/>
                        <a14:foregroundMark x1="90137" y1="92298" x2="79102" y2="90278"/>
                        <a14:foregroundMark x1="91992" y1="96212" x2="89063" y2="96465"/>
                        <a14:foregroundMark x1="57617" y1="92677" x2="684" y2="955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893" y="2363905"/>
            <a:ext cx="3755160" cy="2904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96DE8-770C-45EB-80F8-71CB3DA3685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99" t="29836" r="888" b="30125"/>
          <a:stretch/>
        </p:blipFill>
        <p:spPr bwMode="auto">
          <a:xfrm>
            <a:off x="3893053" y="2363905"/>
            <a:ext cx="4138863" cy="2827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258282-81D9-4E38-87D8-CDD35E82B97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 t="29270" r="884" b="30309"/>
          <a:stretch/>
        </p:blipFill>
        <p:spPr bwMode="auto">
          <a:xfrm>
            <a:off x="8091973" y="2363905"/>
            <a:ext cx="4022190" cy="2827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951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CD73-ABB6-4EB4-A19E-811DB61D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windows defender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59B7-A847-4847-8F30-C84D2760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3DCF1-F942-4D3B-A2B2-041DAB7C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2" y="1404826"/>
            <a:ext cx="7375357" cy="52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9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B7F4-4931-4500-82C1-755EE7AE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defender runs in the </a:t>
            </a:r>
            <a:r>
              <a:rPr lang="en-GB" dirty="0" err="1"/>
              <a:t>backgound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4969B8-7CE2-4188-B344-2A1356ACC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37317" cy="2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8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BF31-266E-4BB4-B331-BC6845C4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117034"/>
            <a:ext cx="10515600" cy="786827"/>
          </a:xfrm>
        </p:spPr>
        <p:txBody>
          <a:bodyPr/>
          <a:lstStyle/>
          <a:p>
            <a:r>
              <a:rPr lang="en-GB" dirty="0"/>
              <a:t>Making the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15C47-E8F0-48A9-B6F0-204C6170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946246"/>
            <a:ext cx="5632365" cy="351550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8207C2-3CD8-4220-AF52-F66ECC4C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0F1775-877B-4CDC-B0D3-5FCD2315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14" y="1350119"/>
            <a:ext cx="5798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7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B029-FFB2-41BF-B561-6AFE9EBD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features/services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CF6045-DC56-4EAE-B9CE-200C260D2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0962"/>
            <a:ext cx="4737630" cy="3373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5B2F7-A38D-41E3-B84C-B457A368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6" y="1595234"/>
            <a:ext cx="4191030" cy="2984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C5A54-B6E5-427F-8C53-74F1A4456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286" y="1329960"/>
            <a:ext cx="3100602" cy="36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5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DCF9-EB51-4CA4-8557-EAC7C67B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DB6-72AC-4081-BE1B-C9B547F1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09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7.2</vt:lpstr>
      <vt:lpstr>The terminal</vt:lpstr>
      <vt:lpstr>Evidence that I made the account</vt:lpstr>
      <vt:lpstr>Running antivirus scan</vt:lpstr>
      <vt:lpstr>Running windows defender</vt:lpstr>
      <vt:lpstr>Windows defender runs in the backgound</vt:lpstr>
      <vt:lpstr>Making the server</vt:lpstr>
      <vt:lpstr>Adding features/services</vt:lpstr>
      <vt:lpstr>Making a domain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</dc:title>
  <dc:creator>HUSNAIN AHMED</dc:creator>
  <cp:lastModifiedBy>HUSNAIN AHMED</cp:lastModifiedBy>
  <cp:revision>12</cp:revision>
  <dcterms:created xsi:type="dcterms:W3CDTF">2020-03-10T12:36:34Z</dcterms:created>
  <dcterms:modified xsi:type="dcterms:W3CDTF">2020-03-17T13:36:39Z</dcterms:modified>
</cp:coreProperties>
</file>