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685" r:id="rId2"/>
    <p:sldId id="686" r:id="rId3"/>
    <p:sldId id="488" r:id="rId4"/>
    <p:sldId id="689" r:id="rId5"/>
    <p:sldId id="485" r:id="rId6"/>
    <p:sldId id="688" r:id="rId7"/>
    <p:sldId id="687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883B8-58F1-40F4-BD6C-11CF9C2B23F9}" v="4" dt="2021-11-01T11:18:41.656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F008-0210-41A4-BA26-A10AFD7A35B5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D747-A162-4681-B82B-60D766A86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 – Combinatorial Circuits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9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CE4C-9DA4-4961-A1CC-F7ED0684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F399-D5BA-47E0-9D06-BA260D28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look at concepts of combining gates into more complex circuits</a:t>
            </a:r>
          </a:p>
          <a:p>
            <a:pPr lvl="1"/>
            <a:r>
              <a:rPr lang="en-US" dirty="0"/>
              <a:t>Called combinatorial (or combinational) circuits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9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GB" dirty="0"/>
              <a:t>Simple 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D044-55EB-4DB0-91D5-ECB7F3AA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0447"/>
            <a:ext cx="6940138" cy="36565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create combinatorial circuits by connecting the output of one gate to the input of another</a:t>
            </a:r>
          </a:p>
          <a:p>
            <a:r>
              <a:rPr lang="en-GB" dirty="0"/>
              <a:t>For these circuits, the final outputs depend only on the combination of inputs </a:t>
            </a:r>
          </a:p>
          <a:p>
            <a:r>
              <a:rPr lang="en-GB" dirty="0"/>
              <a:t>We can use a truth table and our knowledge of the basic logic gates to work out the behaviour of a circuit with multiple inputs and outputs.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54246" y="200792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46252"/>
              </p:ext>
            </p:extLst>
          </p:nvPr>
        </p:nvGraphicFramePr>
        <p:xfrm>
          <a:off x="6358600" y="469122"/>
          <a:ext cx="4995200" cy="17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77520" imgH="1282437" progId="Visio.Drawing.6">
                  <p:embed/>
                </p:oleObj>
              </mc:Choice>
              <mc:Fallback>
                <p:oleObj r:id="rId2" imgW="3677520" imgH="1282437" progId="Visio.Drawing.6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8600" y="469122"/>
                        <a:ext cx="4995200" cy="1734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37487"/>
              </p:ext>
            </p:extLst>
          </p:nvPr>
        </p:nvGraphicFramePr>
        <p:xfrm>
          <a:off x="8831648" y="2635455"/>
          <a:ext cx="2275901" cy="3591585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45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en-GB" sz="18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GB" sz="18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</a:rPr>
                        <a:t>C</a:t>
                      </a:r>
                      <a:endParaRPr lang="en-GB" sz="1800" b="1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X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0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0</a:t>
                      </a:r>
                      <a:endParaRPr lang="en-GB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0</a:t>
                      </a:r>
                      <a:endParaRPr lang="en-GB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0</a:t>
                      </a:r>
                      <a:endParaRPr lang="en-GB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1</a:t>
                      </a:r>
                      <a:endParaRPr lang="en-GB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1</a:t>
                      </a:r>
                      <a:endParaRPr lang="en-GB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1</a:t>
                      </a:r>
                      <a:endParaRPr lang="en-GB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1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0715922" y="3072197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50606" y="3104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715922" y="3473490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715922" y="3874783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715922" y="4276076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715922" y="5097116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715922" y="5843852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251227" y="5843852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0251227" y="5494005"/>
            <a:ext cx="301686" cy="308882"/>
          </a:xfrm>
          <a:prstGeom prst="round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50606" y="3473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49597" y="3842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49597" y="424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249597" y="4642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50606" y="5072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5922" y="4642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15922" y="5449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051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6974" cy="4351338"/>
          </a:xfrm>
        </p:spPr>
        <p:txBody>
          <a:bodyPr/>
          <a:lstStyle/>
          <a:p>
            <a:pPr lvl="0"/>
            <a:r>
              <a:rPr lang="en-GB" dirty="0"/>
              <a:t>With complex circuits we can use intermediate results to help construct the final truth table.</a:t>
            </a:r>
          </a:p>
          <a:p>
            <a:endParaRPr lang="en-GB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E31F08D-8F49-4FBC-836E-EE5A2B36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1" y="3777590"/>
            <a:ext cx="7258481" cy="2399373"/>
          </a:xfrm>
          <a:prstGeom prst="rect">
            <a:avLst/>
          </a:prstGeom>
        </p:spPr>
      </p:pic>
      <p:sp>
        <p:nvSpPr>
          <p:cNvPr id="7" name="AutoShape 3">
            <a:extLst>
              <a:ext uri="{FF2B5EF4-FFF2-40B4-BE49-F238E27FC236}">
                <a16:creationId xmlns:a16="http://schemas.microsoft.com/office/drawing/2014/main" id="{28C1338A-2F6B-41D5-8763-3D0D4BC4146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943850" y="1936750"/>
            <a:ext cx="38100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946DB1-2B32-41F9-BA77-C523C31E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1939925"/>
            <a:ext cx="546100" cy="400050"/>
          </a:xfrm>
          <a:prstGeom prst="rect">
            <a:avLst/>
          </a:prstGeom>
          <a:solidFill>
            <a:srgbClr val="109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079802E-0572-42CF-99EC-D963209D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13" y="1939925"/>
            <a:ext cx="531813" cy="400050"/>
          </a:xfrm>
          <a:prstGeom prst="rect">
            <a:avLst/>
          </a:prstGeom>
          <a:solidFill>
            <a:srgbClr val="109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A2F68EA-EB85-4286-A18E-763D50A30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525" y="1939925"/>
            <a:ext cx="533400" cy="400050"/>
          </a:xfrm>
          <a:prstGeom prst="rect">
            <a:avLst/>
          </a:prstGeom>
          <a:solidFill>
            <a:srgbClr val="109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7A5BDE1-C093-4028-B3EF-899CC645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925" y="1939925"/>
            <a:ext cx="546100" cy="400050"/>
          </a:xfrm>
          <a:prstGeom prst="rect">
            <a:avLst/>
          </a:prstGeom>
          <a:solidFill>
            <a:srgbClr val="109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D58FA1A-B3B0-4195-AC1B-FEFE98F1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025" y="1939925"/>
            <a:ext cx="547688" cy="400050"/>
          </a:xfrm>
          <a:prstGeom prst="rect">
            <a:avLst/>
          </a:prstGeom>
          <a:solidFill>
            <a:srgbClr val="109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E3A9E04F-4725-464E-BCB2-AE551EC6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713" y="1939925"/>
            <a:ext cx="546100" cy="400050"/>
          </a:xfrm>
          <a:prstGeom prst="rect">
            <a:avLst/>
          </a:prstGeom>
          <a:solidFill>
            <a:srgbClr val="109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0E14915-1CB6-4395-BA11-D869A90C2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813" y="1939925"/>
            <a:ext cx="546100" cy="400050"/>
          </a:xfrm>
          <a:prstGeom prst="rect">
            <a:avLst/>
          </a:prstGeom>
          <a:solidFill>
            <a:srgbClr val="109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1DE1557D-ACD9-4782-BFCA-CBDCB043D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713" y="1936750"/>
            <a:ext cx="0" cy="3603625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B488F7DA-0CAA-42A2-BBF9-0160FE5F6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6525" y="1936750"/>
            <a:ext cx="0" cy="3603625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EA620DE8-FEE3-416F-9689-D9D9E1284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9925" y="1936750"/>
            <a:ext cx="0" cy="3603625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C8019D29-96E8-4B61-8570-C45D202D8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6025" y="1936750"/>
            <a:ext cx="0" cy="3603625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65F50E32-22D0-436A-8E62-051B40F0B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3713" y="1936750"/>
            <a:ext cx="0" cy="3603625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141CC2CC-ADEB-440C-A4B2-491C263AD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9813" y="1936750"/>
            <a:ext cx="0" cy="3603625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02D80AE8-0913-41E0-808F-D932F3F1F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2339975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686C2C41-506B-4501-9A25-8F78EDA85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2740025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197BA5C1-4903-4DBB-8F27-9910271A9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3140075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4E74FB84-50C6-4682-B800-4585B7E07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3540125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28F013F2-7991-4548-91DB-78AA44CFF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3938588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22B99585-8AFD-4EAB-B4E0-EC18AC18E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4338638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26D1B0E0-76C6-4F9E-A237-7257C36E3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4738688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A2F12ACD-3200-44CA-9FA4-78ACFB536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5138738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5B5C442C-6E38-4A84-886E-5D78E0F33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8613" y="1936750"/>
            <a:ext cx="0" cy="3603625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2D0D969F-04DA-473D-8738-5C545F899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45913" y="1936750"/>
            <a:ext cx="0" cy="3603625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7B5B2F15-EDBA-4F6A-B3B9-A7053974D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1939925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78E50A01-28AE-408D-A5D2-039EC04BF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5537200"/>
            <a:ext cx="3803650" cy="0"/>
          </a:xfrm>
          <a:prstGeom prst="line">
            <a:avLst/>
          </a:prstGeom>
          <a:noFill/>
          <a:ln w="6350" cap="flat">
            <a:solidFill>
              <a:srgbClr val="1098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4573875D-86DC-474F-B577-FDE6480E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006600"/>
            <a:ext cx="260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4E19E0DB-1B31-434C-A73F-DC4A9387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088" y="2006600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BEB969E1-8F15-4D01-A5B5-17AF5607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900" y="2006600"/>
            <a:ext cx="241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8ECA5A02-8604-4CD8-8CC3-207C8BF4E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063" y="2006600"/>
            <a:ext cx="2428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2130775E-FB58-4724-B9B4-F4D53426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00" y="2006600"/>
            <a:ext cx="27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AC83357-535D-45B2-9AA8-A14CC9D1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4850" y="2006600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069A8595-9D4F-41D5-9BA4-A8F14424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950" y="2006600"/>
            <a:ext cx="2428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984C5CC3-3151-4F24-89B6-5D019926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2406650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E78E465F-248F-4E72-A679-2167377BB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38" y="2406650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019B22E5-8E04-4DF5-A15B-31C9B3FC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0" y="2406650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C31E500-D2BC-4466-88B3-A42E0903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663" y="2406650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532AC8BD-A954-4CC8-8FE8-30A7EDC7B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100" y="2406650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03DBFD9D-7647-4928-B75A-79CB2850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0" y="2406650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80224FAB-F990-47A9-B771-924023D9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300" y="2406650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86E23BDD-E486-45C2-81AB-1AA4E879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2803525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BBE51A96-48EF-4049-85A7-515923DED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38" y="2803525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4907DCEF-9289-47AC-90A8-2B14A22FE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0" y="2803525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1552BBA1-2D2C-4BB2-9187-3944CA0F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413" y="2803525"/>
            <a:ext cx="2492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484D895F-9F6C-4530-8E40-C2C8EAAE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100" y="2803525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61620394-D4CC-43E5-8924-DF959FF9E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0" y="2803525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DF9EED9D-B263-4962-A4A2-0DEB2E79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0" y="2803525"/>
            <a:ext cx="2492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ED4A306F-7F22-4128-8516-20303439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32051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20825976-A043-42A3-92D5-7CA8DA767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38" y="32051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7484403D-629D-4E21-8AE8-F13FA08F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0" y="32051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B0F71E1C-8CC2-480E-9975-0B470E286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663" y="3205163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E476455C-9C16-443D-A2A1-72777C29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100" y="32051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8B3B25E2-A399-4213-B9F8-D8C4CE50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0" y="32051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0BFF1464-14D0-4445-85A9-B8C47F4E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0" y="3205163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8DE4BED6-B10F-4B23-8D55-A3C766AD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36052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71C0C814-66E8-4CA6-B268-CCA521813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38" y="36052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41AD4D6B-854D-444C-9AEA-55175A69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0" y="36052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343DAAAA-7FD2-4778-8047-FFE222A45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663" y="3605213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996EC85F-970F-4464-B646-783D9E30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100" y="36052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BEA98D05-3D9B-4C7E-B4F9-68DF6876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0" y="36052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B484E010-FE2D-43B2-9EA9-B62659AD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300" y="3605213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82360E02-80B3-4F38-9790-118E229E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40052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81323C95-E49D-4250-88B3-70607B21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38" y="40052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5D9BBCA7-8F5B-468C-A786-18FEA687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0" y="40052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A0FDD1C0-6241-49D2-BA13-8611E4D08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413" y="4005263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C178A2C6-B695-451F-9303-E7DDD3279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100" y="40052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8C0A0896-9C97-42E8-B6F5-FACDC0629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0" y="400526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ED7F6819-C381-4A1C-9792-7B4EAFB44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0" y="4005263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136D02B5-1B3C-4FC0-A9A5-6636F930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44053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320FE0E1-BC19-4838-84B0-ADFA1E0FD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38" y="44053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292AFB1F-AEC7-4B28-823B-1854E798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0" y="44053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53A4EC78-BDF9-44E6-9632-57727E204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663" y="4405313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6">
            <a:extLst>
              <a:ext uri="{FF2B5EF4-FFF2-40B4-BE49-F238E27FC236}">
                <a16:creationId xmlns:a16="http://schemas.microsoft.com/office/drawing/2014/main" id="{60947FFF-BFAE-492C-9381-6C76A15D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100" y="44053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0E710306-14AA-48BA-AFA0-BB78AEE69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0" y="4405313"/>
            <a:ext cx="234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78">
            <a:extLst>
              <a:ext uri="{FF2B5EF4-FFF2-40B4-BE49-F238E27FC236}">
                <a16:creationId xmlns:a16="http://schemas.microsoft.com/office/drawing/2014/main" id="{C3D445DE-A804-4C5E-8531-277BBEE8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300" y="4405313"/>
            <a:ext cx="236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79">
            <a:extLst>
              <a:ext uri="{FF2B5EF4-FFF2-40B4-BE49-F238E27FC236}">
                <a16:creationId xmlns:a16="http://schemas.microsoft.com/office/drawing/2014/main" id="{8349E43E-F5C0-4D87-9017-1B717F48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4802188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0">
            <a:extLst>
              <a:ext uri="{FF2B5EF4-FFF2-40B4-BE49-F238E27FC236}">
                <a16:creationId xmlns:a16="http://schemas.microsoft.com/office/drawing/2014/main" id="{EC2566AB-77EA-40C3-8A62-EAA54278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38" y="4802188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81">
            <a:extLst>
              <a:ext uri="{FF2B5EF4-FFF2-40B4-BE49-F238E27FC236}">
                <a16:creationId xmlns:a16="http://schemas.microsoft.com/office/drawing/2014/main" id="{21F7D81F-5D0E-473C-838C-6F082A211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0" y="4802188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82">
            <a:extLst>
              <a:ext uri="{FF2B5EF4-FFF2-40B4-BE49-F238E27FC236}">
                <a16:creationId xmlns:a16="http://schemas.microsoft.com/office/drawing/2014/main" id="{9DBF7D12-6937-449F-8B8B-C919D4D34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413" y="4802188"/>
            <a:ext cx="2492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F342C98E-3FA1-4CE9-A61E-571457FE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100" y="4802188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4">
            <a:extLst>
              <a:ext uri="{FF2B5EF4-FFF2-40B4-BE49-F238E27FC236}">
                <a16:creationId xmlns:a16="http://schemas.microsoft.com/office/drawing/2014/main" id="{2581768F-40DA-4532-89E2-1ED59BA6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0" y="4802188"/>
            <a:ext cx="247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5">
            <a:extLst>
              <a:ext uri="{FF2B5EF4-FFF2-40B4-BE49-F238E27FC236}">
                <a16:creationId xmlns:a16="http://schemas.microsoft.com/office/drawing/2014/main" id="{DECB6895-A8E7-4F39-822C-391283E7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550" y="4802188"/>
            <a:ext cx="2492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FF5BA7B6-F4D1-4725-AFA2-FCF209DF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5203825"/>
            <a:ext cx="2349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7">
            <a:extLst>
              <a:ext uri="{FF2B5EF4-FFF2-40B4-BE49-F238E27FC236}">
                <a16:creationId xmlns:a16="http://schemas.microsoft.com/office/drawing/2014/main" id="{05F33511-1251-4B7A-B254-BFCCFD55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38" y="5203825"/>
            <a:ext cx="2349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8">
            <a:extLst>
              <a:ext uri="{FF2B5EF4-FFF2-40B4-BE49-F238E27FC236}">
                <a16:creationId xmlns:a16="http://schemas.microsoft.com/office/drawing/2014/main" id="{DFE2308B-E697-4770-8B81-779B3D255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0" y="5203825"/>
            <a:ext cx="2349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9">
            <a:extLst>
              <a:ext uri="{FF2B5EF4-FFF2-40B4-BE49-F238E27FC236}">
                <a16:creationId xmlns:a16="http://schemas.microsoft.com/office/drawing/2014/main" id="{B88ADE39-43CF-4C2D-B77F-A9EBED1E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413" y="5203825"/>
            <a:ext cx="236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90">
            <a:extLst>
              <a:ext uri="{FF2B5EF4-FFF2-40B4-BE49-F238E27FC236}">
                <a16:creationId xmlns:a16="http://schemas.microsoft.com/office/drawing/2014/main" id="{0371375B-2B9A-415E-9023-3ACAA2E23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100" y="5203825"/>
            <a:ext cx="2349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FC514950-664F-4D47-BBFE-31230538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0" y="5203825"/>
            <a:ext cx="2349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2">
            <a:extLst>
              <a:ext uri="{FF2B5EF4-FFF2-40B4-BE49-F238E27FC236}">
                <a16:creationId xmlns:a16="http://schemas.microsoft.com/office/drawing/2014/main" id="{F9451D0C-999E-4788-BD86-043DD6C82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300" y="5203825"/>
            <a:ext cx="236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52" grpId="0"/>
      <p:bldP spid="53" grpId="0"/>
      <p:bldP spid="54" grpId="0"/>
      <p:bldP spid="55" grpId="0"/>
      <p:bldP spid="59" grpId="0"/>
      <p:bldP spid="60" grpId="0"/>
      <p:bldP spid="61" grpId="0"/>
      <p:bldP spid="62" grpId="0"/>
      <p:bldP spid="66" grpId="0"/>
      <p:bldP spid="67" grpId="0"/>
      <p:bldP spid="68" grpId="0"/>
      <p:bldP spid="69" grpId="0"/>
      <p:bldP spid="73" grpId="0"/>
      <p:bldP spid="74" grpId="0"/>
      <p:bldP spid="75" grpId="0"/>
      <p:bldP spid="76" grpId="0"/>
      <p:bldP spid="80" grpId="0"/>
      <p:bldP spid="81" grpId="0"/>
      <p:bldP spid="82" grpId="0"/>
      <p:bldP spid="83" grpId="0"/>
      <p:bldP spid="87" grpId="0"/>
      <p:bldP spid="88" grpId="0"/>
      <p:bldP spid="89" grpId="0"/>
      <p:bldP spid="90" grpId="0"/>
      <p:bldP spid="94" grpId="0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GB" dirty="0"/>
              <a:t>Logisim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4F4967-777E-43C3-8A36-64CB660A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21" y="1780494"/>
            <a:ext cx="4885706" cy="1817729"/>
          </a:xfrm>
        </p:spPr>
        <p:txBody>
          <a:bodyPr>
            <a:normAutofit/>
          </a:bodyPr>
          <a:lstStyle/>
          <a:p>
            <a:r>
              <a:rPr lang="en-US" dirty="0"/>
              <a:t>We could check our truth table by systematically trying every combination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64468A-517B-4C45-BDEB-D2B846F4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3232"/>
            <a:ext cx="5837574" cy="1929676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63B9630-B298-41CD-953B-E6A3A312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7" y="1210613"/>
            <a:ext cx="5837573" cy="1929676"/>
          </a:xfrm>
          <a:prstGeom prst="rect">
            <a:avLst/>
          </a:prstGeom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50D0D8D-EB88-4283-81E2-7196F1AE8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5" y="3883232"/>
            <a:ext cx="5837575" cy="19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GB" dirty="0"/>
              <a:t>Logisim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4EE04-842C-470E-8E15-19753A85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4695701" cy="1000702"/>
          </a:xfrm>
        </p:spPr>
        <p:txBody>
          <a:bodyPr/>
          <a:lstStyle/>
          <a:p>
            <a:r>
              <a:rPr lang="en-US" dirty="0"/>
              <a:t>Logisim can generate the truth tables for us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2582C-77F9-414D-93CF-03E0E3649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5" t="27660" r="29253" b="16570"/>
          <a:stretch/>
        </p:blipFill>
        <p:spPr>
          <a:xfrm>
            <a:off x="838200" y="2743200"/>
            <a:ext cx="3580204" cy="384760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9FDC92-1300-4175-8438-2B799B5A4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68194"/>
              </p:ext>
            </p:extLst>
          </p:nvPr>
        </p:nvGraphicFramePr>
        <p:xfrm>
          <a:off x="6393983" y="2743200"/>
          <a:ext cx="3791825" cy="3591585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4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663">
                  <a:extLst>
                    <a:ext uri="{9D8B030D-6E8A-4147-A177-3AD203B41FA5}">
                      <a16:colId xmlns:a16="http://schemas.microsoft.com/office/drawing/2014/main" val="3912579086"/>
                    </a:ext>
                  </a:extLst>
                </a:gridCol>
                <a:gridCol w="545663">
                  <a:extLst>
                    <a:ext uri="{9D8B030D-6E8A-4147-A177-3AD203B41FA5}">
                      <a16:colId xmlns:a16="http://schemas.microsoft.com/office/drawing/2014/main" val="177489942"/>
                    </a:ext>
                  </a:extLst>
                </a:gridCol>
                <a:gridCol w="545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800" b="1" dirty="0">
                        <a:solidFill>
                          <a:srgbClr val="FFFF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800" b="1" dirty="0">
                        <a:solidFill>
                          <a:srgbClr val="FFFF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GB" sz="1800" b="1" dirty="0">
                        <a:solidFill>
                          <a:srgbClr val="FFFF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Y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  <a:latin typeface="+mn-lt"/>
                        </a:rPr>
                        <a:t>0</a:t>
                      </a:r>
                      <a:endParaRPr lang="en-GB" sz="18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0 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0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  <a:latin typeface="+mn-lt"/>
                        </a:rPr>
                        <a:t>0</a:t>
                      </a:r>
                      <a:endParaRPr lang="en-GB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1 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  <a:latin typeface="+mn-lt"/>
                        </a:rPr>
                        <a:t>0</a:t>
                      </a:r>
                      <a:endParaRPr lang="en-GB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0</a:t>
                      </a:r>
                      <a:endParaRPr lang="en-GB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0 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0 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  <a:latin typeface="+mn-lt"/>
                        </a:rPr>
                        <a:t>0</a:t>
                      </a:r>
                      <a:endParaRPr lang="en-GB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0 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1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  <a:latin typeface="+mn-lt"/>
                        </a:rPr>
                        <a:t>1</a:t>
                      </a:r>
                      <a:endParaRPr lang="en-GB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0 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  <a:latin typeface="+mn-lt"/>
                        </a:rPr>
                        <a:t>1</a:t>
                      </a:r>
                      <a:endParaRPr lang="en-GB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0</a:t>
                      </a:r>
                      <a:endParaRPr lang="en-GB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0 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1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  <a:latin typeface="+mn-lt"/>
                        </a:rPr>
                        <a:t>1</a:t>
                      </a:r>
                      <a:endParaRPr lang="en-GB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1</a:t>
                      </a:r>
                      <a:endParaRPr lang="en-GB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0 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  <a:latin typeface="+mn-lt"/>
                        </a:rPr>
                        <a:t>1</a:t>
                      </a:r>
                      <a:endParaRPr lang="en-GB" sz="18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+mn-lt"/>
                        </a:rPr>
                        <a:t>1</a:t>
                      </a:r>
                      <a:endParaRPr lang="en-GB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1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</a:rPr>
                        <a:t>0</a:t>
                      </a:r>
                      <a:endParaRPr lang="en-GB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51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E6DF-7014-42DC-852D-E6729389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939C-21B2-4FDC-B835-E627D289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logic gates are combined to create more complicated circuits</a:t>
            </a:r>
          </a:p>
          <a:p>
            <a:r>
              <a:rPr lang="en-US" dirty="0"/>
              <a:t>We can work out the </a:t>
            </a:r>
            <a:r>
              <a:rPr lang="en-US" dirty="0" err="1"/>
              <a:t>behaviour</a:t>
            </a:r>
            <a:r>
              <a:rPr lang="en-US" dirty="0"/>
              <a:t> using a truth table</a:t>
            </a:r>
          </a:p>
          <a:p>
            <a:pPr lvl="1"/>
            <a:r>
              <a:rPr lang="en-US" dirty="0"/>
              <a:t>Logisim can generate the truth table for us for combinatorial circuits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768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ce7eaa2-4ca3-41cb-87f0-85a12162ad75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454</TotalTime>
  <Words>347</Words>
  <Application>Microsoft Office PowerPoint</Application>
  <PresentationFormat>Widescreen</PresentationFormat>
  <Paragraphs>206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ThemeArchitecture</vt:lpstr>
      <vt:lpstr>Visio.Drawing.6</vt:lpstr>
      <vt:lpstr>Computer Architecture Concepts </vt:lpstr>
      <vt:lpstr>Objectives</vt:lpstr>
      <vt:lpstr>Simple  Circuits</vt:lpstr>
      <vt:lpstr>Intermediate Results</vt:lpstr>
      <vt:lpstr>Logisim Example</vt:lpstr>
      <vt:lpstr>Logisim Example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18</cp:revision>
  <dcterms:created xsi:type="dcterms:W3CDTF">2021-08-17T08:24:34Z</dcterms:created>
  <dcterms:modified xsi:type="dcterms:W3CDTF">2021-11-01T11:18:41Z</dcterms:modified>
</cp:coreProperties>
</file>