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69" r:id="rId2"/>
    <p:sldId id="1172" r:id="rId3"/>
    <p:sldId id="356" r:id="rId4"/>
    <p:sldId id="1174" r:id="rId5"/>
    <p:sldId id="301" r:id="rId6"/>
    <p:sldId id="302" r:id="rId7"/>
    <p:sldId id="303" r:id="rId8"/>
    <p:sldId id="349" r:id="rId9"/>
    <p:sldId id="305" r:id="rId10"/>
    <p:sldId id="307" r:id="rId11"/>
    <p:sldId id="1009" r:id="rId12"/>
    <p:sldId id="373" r:id="rId13"/>
    <p:sldId id="1173" r:id="rId14"/>
    <p:sldId id="1171" r:id="rId15"/>
    <p:sldId id="32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E463B-C013-4CFB-9589-DE16F23409A8}" v="740" dt="2021-11-03T09:55:11.590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4" autoAdjust="0"/>
  </p:normalViewPr>
  <p:slideViewPr>
    <p:cSldViewPr snapToGrid="0">
      <p:cViewPr varScale="1">
        <p:scale>
          <a:sx n="73" d="100"/>
          <a:sy n="73" d="100"/>
        </p:scale>
        <p:origin x="141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169E463B-C013-4CFB-9589-DE16F23409A8}"/>
    <pc:docChg chg="custSel delSld modSld sldOrd">
      <pc:chgData name="Elaine Duffin" userId="cf570e58-4bc4-40a4-94a7-b8900c9b7065" providerId="ADAL" clId="{169E463B-C013-4CFB-9589-DE16F23409A8}" dt="2021-11-03T09:55:06.776" v="476" actId="20577"/>
      <pc:docMkLst>
        <pc:docMk/>
      </pc:docMkLst>
      <pc:sldChg chg="modSp del mod modAnim">
        <pc:chgData name="Elaine Duffin" userId="cf570e58-4bc4-40a4-94a7-b8900c9b7065" providerId="ADAL" clId="{169E463B-C013-4CFB-9589-DE16F23409A8}" dt="2021-11-03T09:53:42.278" v="391" actId="2696"/>
        <pc:sldMkLst>
          <pc:docMk/>
          <pc:sldMk cId="4164894751" sldId="257"/>
        </pc:sldMkLst>
        <pc:spChg chg="mod">
          <ac:chgData name="Elaine Duffin" userId="cf570e58-4bc4-40a4-94a7-b8900c9b7065" providerId="ADAL" clId="{169E463B-C013-4CFB-9589-DE16F23409A8}" dt="2021-11-01T12:26:51.173" v="168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modSp mod ord modAnim">
        <pc:chgData name="Elaine Duffin" userId="cf570e58-4bc4-40a4-94a7-b8900c9b7065" providerId="ADAL" clId="{169E463B-C013-4CFB-9589-DE16F23409A8}" dt="2021-11-01T12:27:39.794" v="172"/>
        <pc:sldMkLst>
          <pc:docMk/>
          <pc:sldMk cId="0" sldId="263"/>
        </pc:sldMkLst>
        <pc:spChg chg="mod">
          <ac:chgData name="Elaine Duffin" userId="cf570e58-4bc4-40a4-94a7-b8900c9b7065" providerId="ADAL" clId="{169E463B-C013-4CFB-9589-DE16F23409A8}" dt="2021-11-01T12:17:16.226" v="19" actId="113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Elaine Duffin" userId="cf570e58-4bc4-40a4-94a7-b8900c9b7065" providerId="ADAL" clId="{169E463B-C013-4CFB-9589-DE16F23409A8}" dt="2021-11-01T12:17:37.771" v="33" actId="20577"/>
          <ac:spMkLst>
            <pc:docMk/>
            <pc:sldMk cId="0" sldId="263"/>
            <ac:spMk id="135" creationId="{00000000-0000-0000-0000-000000000000}"/>
          </ac:spMkLst>
        </pc:spChg>
      </pc:sldChg>
      <pc:sldChg chg="modSp mod ord">
        <pc:chgData name="Elaine Duffin" userId="cf570e58-4bc4-40a4-94a7-b8900c9b7065" providerId="ADAL" clId="{169E463B-C013-4CFB-9589-DE16F23409A8}" dt="2021-11-01T12:18:21.476" v="52" actId="20577"/>
        <pc:sldMkLst>
          <pc:docMk/>
          <pc:sldMk cId="1323639010" sldId="301"/>
        </pc:sldMkLst>
        <pc:spChg chg="mod">
          <ac:chgData name="Elaine Duffin" userId="cf570e58-4bc4-40a4-94a7-b8900c9b7065" providerId="ADAL" clId="{169E463B-C013-4CFB-9589-DE16F23409A8}" dt="2021-11-01T12:18:21.476" v="52" actId="20577"/>
          <ac:spMkLst>
            <pc:docMk/>
            <pc:sldMk cId="1323639010" sldId="301"/>
            <ac:spMk id="2" creationId="{00000000-0000-0000-0000-000000000000}"/>
          </ac:spMkLst>
        </pc:spChg>
      </pc:sldChg>
      <pc:sldChg chg="modSp mod modAnim">
        <pc:chgData name="Elaine Duffin" userId="cf570e58-4bc4-40a4-94a7-b8900c9b7065" providerId="ADAL" clId="{169E463B-C013-4CFB-9589-DE16F23409A8}" dt="2021-11-01T12:29:32.057" v="190"/>
        <pc:sldMkLst>
          <pc:docMk/>
          <pc:sldMk cId="878832039" sldId="302"/>
        </pc:sldMkLst>
        <pc:spChg chg="mod">
          <ac:chgData name="Elaine Duffin" userId="cf570e58-4bc4-40a4-94a7-b8900c9b7065" providerId="ADAL" clId="{169E463B-C013-4CFB-9589-DE16F23409A8}" dt="2021-11-01T12:18:45.002" v="53" actId="113"/>
          <ac:spMkLst>
            <pc:docMk/>
            <pc:sldMk cId="878832039" sldId="302"/>
            <ac:spMk id="3" creationId="{00000000-0000-0000-0000-000000000000}"/>
          </ac:spMkLst>
        </pc:spChg>
        <pc:graphicFrameChg chg="modGraphic">
          <ac:chgData name="Elaine Duffin" userId="cf570e58-4bc4-40a4-94a7-b8900c9b7065" providerId="ADAL" clId="{169E463B-C013-4CFB-9589-DE16F23409A8}" dt="2021-11-01T12:28:24.893" v="175" actId="14734"/>
          <ac:graphicFrameMkLst>
            <pc:docMk/>
            <pc:sldMk cId="878832039" sldId="302"/>
            <ac:graphicFrameMk id="4" creationId="{00000000-0000-0000-0000-000000000000}"/>
          </ac:graphicFrameMkLst>
        </pc:graphicFrameChg>
      </pc:sldChg>
      <pc:sldChg chg="modSp mod modAnim">
        <pc:chgData name="Elaine Duffin" userId="cf570e58-4bc4-40a4-94a7-b8900c9b7065" providerId="ADAL" clId="{169E463B-C013-4CFB-9589-DE16F23409A8}" dt="2021-11-01T12:30:09.649" v="191"/>
        <pc:sldMkLst>
          <pc:docMk/>
          <pc:sldMk cId="3922666618" sldId="303"/>
        </pc:sldMkLst>
        <pc:spChg chg="mod">
          <ac:chgData name="Elaine Duffin" userId="cf570e58-4bc4-40a4-94a7-b8900c9b7065" providerId="ADAL" clId="{169E463B-C013-4CFB-9589-DE16F23409A8}" dt="2021-11-01T12:19:28.040" v="57" actId="27636"/>
          <ac:spMkLst>
            <pc:docMk/>
            <pc:sldMk cId="3922666618" sldId="303"/>
            <ac:spMk id="3" creationId="{00000000-0000-0000-0000-000000000000}"/>
          </ac:spMkLst>
        </pc:spChg>
      </pc:sldChg>
      <pc:sldChg chg="modAnim">
        <pc:chgData name="Elaine Duffin" userId="cf570e58-4bc4-40a4-94a7-b8900c9b7065" providerId="ADAL" clId="{169E463B-C013-4CFB-9589-DE16F23409A8}" dt="2021-11-01T12:31:20.858" v="199"/>
        <pc:sldMkLst>
          <pc:docMk/>
          <pc:sldMk cId="4222396572" sldId="349"/>
        </pc:sldMkLst>
      </pc:sldChg>
      <pc:sldChg chg="modSp mod modAnim">
        <pc:chgData name="Elaine Duffin" userId="cf570e58-4bc4-40a4-94a7-b8900c9b7065" providerId="ADAL" clId="{169E463B-C013-4CFB-9589-DE16F23409A8}" dt="2021-11-01T12:25:58.527" v="87"/>
        <pc:sldMkLst>
          <pc:docMk/>
          <pc:sldMk cId="2460555590" sldId="356"/>
        </pc:sldMkLst>
        <pc:spChg chg="mod">
          <ac:chgData name="Elaine Duffin" userId="cf570e58-4bc4-40a4-94a7-b8900c9b7065" providerId="ADAL" clId="{169E463B-C013-4CFB-9589-DE16F23409A8}" dt="2021-11-01T12:16:33.373" v="2" actId="14100"/>
          <ac:spMkLst>
            <pc:docMk/>
            <pc:sldMk cId="2460555590" sldId="356"/>
            <ac:spMk id="6147" creationId="{4CC58306-DAD0-450A-8A12-CB914FD954DC}"/>
          </ac:spMkLst>
        </pc:spChg>
      </pc:sldChg>
      <pc:sldChg chg="delSp modSp mod modAnim">
        <pc:chgData name="Elaine Duffin" userId="cf570e58-4bc4-40a4-94a7-b8900c9b7065" providerId="ADAL" clId="{169E463B-C013-4CFB-9589-DE16F23409A8}" dt="2021-11-01T12:40:59.295" v="294"/>
        <pc:sldMkLst>
          <pc:docMk/>
          <pc:sldMk cId="1190050256" sldId="373"/>
        </pc:sldMkLst>
        <pc:spChg chg="mod topLvl">
          <ac:chgData name="Elaine Duffin" userId="cf570e58-4bc4-40a4-94a7-b8900c9b7065" providerId="ADAL" clId="{169E463B-C013-4CFB-9589-DE16F23409A8}" dt="2021-11-01T12:40:49.381" v="291" actId="1076"/>
          <ac:spMkLst>
            <pc:docMk/>
            <pc:sldMk cId="1190050256" sldId="373"/>
            <ac:spMk id="30801" creationId="{88B20D68-F0C0-46B2-B9F7-B15CEFCD68B5}"/>
          </ac:spMkLst>
        </pc:spChg>
        <pc:spChg chg="mod topLvl">
          <ac:chgData name="Elaine Duffin" userId="cf570e58-4bc4-40a4-94a7-b8900c9b7065" providerId="ADAL" clId="{169E463B-C013-4CFB-9589-DE16F23409A8}" dt="2021-11-01T12:33:59.693" v="212" actId="165"/>
          <ac:spMkLst>
            <pc:docMk/>
            <pc:sldMk cId="1190050256" sldId="373"/>
            <ac:spMk id="30802" creationId="{62113160-BBBB-4802-A8BA-D70884637C56}"/>
          </ac:spMkLst>
        </pc:spChg>
        <pc:spChg chg="mod topLvl">
          <ac:chgData name="Elaine Duffin" userId="cf570e58-4bc4-40a4-94a7-b8900c9b7065" providerId="ADAL" clId="{169E463B-C013-4CFB-9589-DE16F23409A8}" dt="2021-11-01T12:33:59.693" v="212" actId="165"/>
          <ac:spMkLst>
            <pc:docMk/>
            <pc:sldMk cId="1190050256" sldId="373"/>
            <ac:spMk id="30803" creationId="{F63BB4A1-A9DF-4779-BB05-FE5659480213}"/>
          </ac:spMkLst>
        </pc:spChg>
        <pc:spChg chg="mod topLvl">
          <ac:chgData name="Elaine Duffin" userId="cf570e58-4bc4-40a4-94a7-b8900c9b7065" providerId="ADAL" clId="{169E463B-C013-4CFB-9589-DE16F23409A8}" dt="2021-11-01T12:33:52.873" v="211" actId="165"/>
          <ac:spMkLst>
            <pc:docMk/>
            <pc:sldMk cId="1190050256" sldId="373"/>
            <ac:spMk id="30804" creationId="{C68BCEB1-F93C-44C5-BE0F-2A707C5D01FE}"/>
          </ac:spMkLst>
        </pc:spChg>
        <pc:spChg chg="mod topLvl">
          <ac:chgData name="Elaine Duffin" userId="cf570e58-4bc4-40a4-94a7-b8900c9b7065" providerId="ADAL" clId="{169E463B-C013-4CFB-9589-DE16F23409A8}" dt="2021-11-01T12:33:52.873" v="211" actId="165"/>
          <ac:spMkLst>
            <pc:docMk/>
            <pc:sldMk cId="1190050256" sldId="373"/>
            <ac:spMk id="30805" creationId="{A834C5E2-011A-4E23-81B0-CCD8B3D525F7}"/>
          </ac:spMkLst>
        </pc:spChg>
        <pc:spChg chg="mod topLvl">
          <ac:chgData name="Elaine Duffin" userId="cf570e58-4bc4-40a4-94a7-b8900c9b7065" providerId="ADAL" clId="{169E463B-C013-4CFB-9589-DE16F23409A8}" dt="2021-11-01T12:40:41.649" v="288" actId="1076"/>
          <ac:spMkLst>
            <pc:docMk/>
            <pc:sldMk cId="1190050256" sldId="373"/>
            <ac:spMk id="30806" creationId="{9F7DA805-04BE-4587-BE5D-918DE0AD21B1}"/>
          </ac:spMkLst>
        </pc:spChg>
        <pc:spChg chg="mod topLvl">
          <ac:chgData name="Elaine Duffin" userId="cf570e58-4bc4-40a4-94a7-b8900c9b7065" providerId="ADAL" clId="{169E463B-C013-4CFB-9589-DE16F23409A8}" dt="2021-11-01T12:33:48.659" v="210" actId="165"/>
          <ac:spMkLst>
            <pc:docMk/>
            <pc:sldMk cId="1190050256" sldId="373"/>
            <ac:spMk id="30807" creationId="{563A22D0-7E3A-43C7-80B5-3D32EDCA9AAA}"/>
          </ac:spMkLst>
        </pc:spChg>
        <pc:spChg chg="mod topLvl">
          <ac:chgData name="Elaine Duffin" userId="cf570e58-4bc4-40a4-94a7-b8900c9b7065" providerId="ADAL" clId="{169E463B-C013-4CFB-9589-DE16F23409A8}" dt="2021-11-01T12:38:03.133" v="247" actId="20577"/>
          <ac:spMkLst>
            <pc:docMk/>
            <pc:sldMk cId="1190050256" sldId="373"/>
            <ac:spMk id="30808" creationId="{4C301FB9-9B41-4580-A8E6-12F05E97BB4F}"/>
          </ac:spMkLst>
        </pc:spChg>
        <pc:spChg chg="mod topLvl">
          <ac:chgData name="Elaine Duffin" userId="cf570e58-4bc4-40a4-94a7-b8900c9b7065" providerId="ADAL" clId="{169E463B-C013-4CFB-9589-DE16F23409A8}" dt="2021-11-01T12:33:48.659" v="210" actId="165"/>
          <ac:spMkLst>
            <pc:docMk/>
            <pc:sldMk cId="1190050256" sldId="373"/>
            <ac:spMk id="30809" creationId="{8FB83AF7-391B-4529-8AD8-DEEB4178E36A}"/>
          </ac:spMkLst>
        </pc:spChg>
        <pc:spChg chg="mod topLvl">
          <ac:chgData name="Elaine Duffin" userId="cf570e58-4bc4-40a4-94a7-b8900c9b7065" providerId="ADAL" clId="{169E463B-C013-4CFB-9589-DE16F23409A8}" dt="2021-11-01T12:33:44.317" v="209" actId="165"/>
          <ac:spMkLst>
            <pc:docMk/>
            <pc:sldMk cId="1190050256" sldId="373"/>
            <ac:spMk id="30810" creationId="{9137C021-201B-4289-B7DA-5C5E958CB035}"/>
          </ac:spMkLst>
        </pc:spChg>
        <pc:spChg chg="mod topLvl">
          <ac:chgData name="Elaine Duffin" userId="cf570e58-4bc4-40a4-94a7-b8900c9b7065" providerId="ADAL" clId="{169E463B-C013-4CFB-9589-DE16F23409A8}" dt="2021-11-01T12:33:44.317" v="209" actId="165"/>
          <ac:spMkLst>
            <pc:docMk/>
            <pc:sldMk cId="1190050256" sldId="373"/>
            <ac:spMk id="30811" creationId="{3B25C2CC-0952-48CD-B939-93A83EAAA35F}"/>
          </ac:spMkLst>
        </pc:spChg>
        <pc:spChg chg="mod topLvl">
          <ac:chgData name="Elaine Duffin" userId="cf570e58-4bc4-40a4-94a7-b8900c9b7065" providerId="ADAL" clId="{169E463B-C013-4CFB-9589-DE16F23409A8}" dt="2021-11-01T12:33:44.317" v="209" actId="165"/>
          <ac:spMkLst>
            <pc:docMk/>
            <pc:sldMk cId="1190050256" sldId="373"/>
            <ac:spMk id="30812" creationId="{FE24D4EF-FC40-4531-BB51-F2849E9C6A51}"/>
          </ac:spMkLst>
        </pc:spChg>
        <pc:grpChg chg="del">
          <ac:chgData name="Elaine Duffin" userId="cf570e58-4bc4-40a4-94a7-b8900c9b7065" providerId="ADAL" clId="{169E463B-C013-4CFB-9589-DE16F23409A8}" dt="2021-11-01T12:33:44.317" v="209" actId="165"/>
          <ac:grpSpMkLst>
            <pc:docMk/>
            <pc:sldMk cId="1190050256" sldId="373"/>
            <ac:grpSpMk id="2" creationId="{0534ED3C-8243-425A-8250-550E4BDA458F}"/>
          </ac:grpSpMkLst>
        </pc:grpChg>
        <pc:grpChg chg="del">
          <ac:chgData name="Elaine Duffin" userId="cf570e58-4bc4-40a4-94a7-b8900c9b7065" providerId="ADAL" clId="{169E463B-C013-4CFB-9589-DE16F23409A8}" dt="2021-11-01T12:33:48.659" v="210" actId="165"/>
          <ac:grpSpMkLst>
            <pc:docMk/>
            <pc:sldMk cId="1190050256" sldId="373"/>
            <ac:grpSpMk id="3" creationId="{761A76EF-21F4-4CC3-96DD-06E71E373317}"/>
          </ac:grpSpMkLst>
        </pc:grpChg>
        <pc:grpChg chg="del">
          <ac:chgData name="Elaine Duffin" userId="cf570e58-4bc4-40a4-94a7-b8900c9b7065" providerId="ADAL" clId="{169E463B-C013-4CFB-9589-DE16F23409A8}" dt="2021-11-01T12:33:52.873" v="211" actId="165"/>
          <ac:grpSpMkLst>
            <pc:docMk/>
            <pc:sldMk cId="1190050256" sldId="373"/>
            <ac:grpSpMk id="4" creationId="{0D957E62-253F-4B85-8686-B4D923E32898}"/>
          </ac:grpSpMkLst>
        </pc:grpChg>
        <pc:grpChg chg="del">
          <ac:chgData name="Elaine Duffin" userId="cf570e58-4bc4-40a4-94a7-b8900c9b7065" providerId="ADAL" clId="{169E463B-C013-4CFB-9589-DE16F23409A8}" dt="2021-11-01T12:33:59.693" v="212" actId="165"/>
          <ac:grpSpMkLst>
            <pc:docMk/>
            <pc:sldMk cId="1190050256" sldId="373"/>
            <ac:grpSpMk id="5" creationId="{C9225269-F44C-4F1F-B645-5CADAA360BAD}"/>
          </ac:grpSpMkLst>
        </pc:grpChg>
        <pc:graphicFrameChg chg="modGraphic">
          <ac:chgData name="Elaine Duffin" userId="cf570e58-4bc4-40a4-94a7-b8900c9b7065" providerId="ADAL" clId="{169E463B-C013-4CFB-9589-DE16F23409A8}" dt="2021-11-01T12:20:44.461" v="59" actId="255"/>
          <ac:graphicFrameMkLst>
            <pc:docMk/>
            <pc:sldMk cId="1190050256" sldId="373"/>
            <ac:graphicFrameMk id="50347" creationId="{C8685578-5532-4C76-B41C-8CEFF5F5B386}"/>
          </ac:graphicFrameMkLst>
        </pc:graphicFrameChg>
      </pc:sldChg>
      <pc:sldChg chg="modSp mod">
        <pc:chgData name="Elaine Duffin" userId="cf570e58-4bc4-40a4-94a7-b8900c9b7065" providerId="ADAL" clId="{169E463B-C013-4CFB-9589-DE16F23409A8}" dt="2021-11-01T12:22:29.580" v="72" actId="207"/>
        <pc:sldMkLst>
          <pc:docMk/>
          <pc:sldMk cId="1799660174" sldId="374"/>
        </pc:sldMkLst>
        <pc:graphicFrameChg chg="mod modGraphic">
          <ac:chgData name="Elaine Duffin" userId="cf570e58-4bc4-40a4-94a7-b8900c9b7065" providerId="ADAL" clId="{169E463B-C013-4CFB-9589-DE16F23409A8}" dt="2021-11-01T12:22:29.580" v="72" actId="207"/>
          <ac:graphicFrameMkLst>
            <pc:docMk/>
            <pc:sldMk cId="1799660174" sldId="374"/>
            <ac:graphicFrameMk id="52331" creationId="{C79C7EC8-A945-4349-B8F5-7C272AA32577}"/>
          </ac:graphicFrameMkLst>
        </pc:graphicFrameChg>
      </pc:sldChg>
      <pc:sldChg chg="modAnim">
        <pc:chgData name="Elaine Duffin" userId="cf570e58-4bc4-40a4-94a7-b8900c9b7065" providerId="ADAL" clId="{169E463B-C013-4CFB-9589-DE16F23409A8}" dt="2021-11-01T12:32:30.985" v="202"/>
        <pc:sldMkLst>
          <pc:docMk/>
          <pc:sldMk cId="3212127663" sldId="1009"/>
        </pc:sldMkLst>
      </pc:sldChg>
      <pc:sldChg chg="modSp mod modAnim">
        <pc:chgData name="Elaine Duffin" userId="cf570e58-4bc4-40a4-94a7-b8900c9b7065" providerId="ADAL" clId="{169E463B-C013-4CFB-9589-DE16F23409A8}" dt="2021-11-01T12:49:20.518" v="385"/>
        <pc:sldMkLst>
          <pc:docMk/>
          <pc:sldMk cId="1465358337" sldId="1171"/>
        </pc:sldMkLst>
        <pc:spChg chg="mod">
          <ac:chgData name="Elaine Duffin" userId="cf570e58-4bc4-40a4-94a7-b8900c9b7065" providerId="ADAL" clId="{169E463B-C013-4CFB-9589-DE16F23409A8}" dt="2021-11-01T12:23:03.221" v="74" actId="20577"/>
          <ac:spMkLst>
            <pc:docMk/>
            <pc:sldMk cId="1465358337" sldId="1171"/>
            <ac:spMk id="3" creationId="{D0C272CE-F529-4FD7-A9C9-FF8ADF21834A}"/>
          </ac:spMkLst>
        </pc:spChg>
      </pc:sldChg>
      <pc:sldChg chg="modSp mod">
        <pc:chgData name="Elaine Duffin" userId="cf570e58-4bc4-40a4-94a7-b8900c9b7065" providerId="ADAL" clId="{169E463B-C013-4CFB-9589-DE16F23409A8}" dt="2021-11-03T09:53:28.091" v="390" actId="20577"/>
        <pc:sldMkLst>
          <pc:docMk/>
          <pc:sldMk cId="168026565" sldId="1172"/>
        </pc:sldMkLst>
        <pc:spChg chg="mod">
          <ac:chgData name="Elaine Duffin" userId="cf570e58-4bc4-40a4-94a7-b8900c9b7065" providerId="ADAL" clId="{169E463B-C013-4CFB-9589-DE16F23409A8}" dt="2021-11-03T09:53:28.091" v="390" actId="20577"/>
          <ac:spMkLst>
            <pc:docMk/>
            <pc:sldMk cId="168026565" sldId="1172"/>
            <ac:spMk id="3" creationId="{3F803971-581E-4295-BEAA-0B40E6FE50D3}"/>
          </ac:spMkLst>
        </pc:spChg>
      </pc:sldChg>
      <pc:sldChg chg="modSp mod modAnim">
        <pc:chgData name="Elaine Duffin" userId="cf570e58-4bc4-40a4-94a7-b8900c9b7065" providerId="ADAL" clId="{169E463B-C013-4CFB-9589-DE16F23409A8}" dt="2021-11-01T12:49:06.763" v="384"/>
        <pc:sldMkLst>
          <pc:docMk/>
          <pc:sldMk cId="596000930" sldId="1173"/>
        </pc:sldMkLst>
        <pc:spChg chg="mod">
          <ac:chgData name="Elaine Duffin" userId="cf570e58-4bc4-40a4-94a7-b8900c9b7065" providerId="ADAL" clId="{169E463B-C013-4CFB-9589-DE16F23409A8}" dt="2021-11-01T12:42:24.812" v="295" actId="1076"/>
          <ac:spMkLst>
            <pc:docMk/>
            <pc:sldMk cId="596000930" sldId="1173"/>
            <ac:spMk id="2" creationId="{00000000-0000-0000-0000-000000000000}"/>
          </ac:spMkLst>
        </pc:spChg>
      </pc:sldChg>
      <pc:sldChg chg="modSp mod modAnim">
        <pc:chgData name="Elaine Duffin" userId="cf570e58-4bc4-40a4-94a7-b8900c9b7065" providerId="ADAL" clId="{169E463B-C013-4CFB-9589-DE16F23409A8}" dt="2021-11-03T09:55:06.776" v="476" actId="20577"/>
        <pc:sldMkLst>
          <pc:docMk/>
          <pc:sldMk cId="3314649102" sldId="1174"/>
        </pc:sldMkLst>
        <pc:spChg chg="mod">
          <ac:chgData name="Elaine Duffin" userId="cf570e58-4bc4-40a4-94a7-b8900c9b7065" providerId="ADAL" clId="{169E463B-C013-4CFB-9589-DE16F23409A8}" dt="2021-11-03T09:55:06.776" v="476" actId="20577"/>
          <ac:spMkLst>
            <pc:docMk/>
            <pc:sldMk cId="3314649102" sldId="1174"/>
            <ac:spMk id="6147" creationId="{4CC58306-DAD0-450A-8A12-CB914FD954DC}"/>
          </ac:spMkLst>
        </pc:spChg>
      </pc:sldChg>
    </pc:docChg>
  </pc:docChgLst>
  <pc:docChgLst>
    <pc:chgData name="Elaine Duffin" userId="cf570e58-4bc4-40a4-94a7-b8900c9b7065" providerId="ADAL" clId="{DEBF0A15-15C3-4524-8A9D-E7295FB14762}"/>
    <pc:docChg chg="modSld">
      <pc:chgData name="Elaine Duffin" userId="cf570e58-4bc4-40a4-94a7-b8900c9b7065" providerId="ADAL" clId="{DEBF0A15-15C3-4524-8A9D-E7295FB14762}" dt="2021-10-26T10:11:11.289" v="1" actId="20577"/>
      <pc:docMkLst>
        <pc:docMk/>
      </pc:docMkLst>
      <pc:sldChg chg="modSp mod">
        <pc:chgData name="Elaine Duffin" userId="cf570e58-4bc4-40a4-94a7-b8900c9b7065" providerId="ADAL" clId="{DEBF0A15-15C3-4524-8A9D-E7295FB14762}" dt="2021-10-26T10:11:11.289" v="1" actId="20577"/>
        <pc:sldMkLst>
          <pc:docMk/>
          <pc:sldMk cId="1799660174" sldId="374"/>
        </pc:sldMkLst>
        <pc:spChg chg="mod">
          <ac:chgData name="Elaine Duffin" userId="cf570e58-4bc4-40a4-94a7-b8900c9b7065" providerId="ADAL" clId="{DEBF0A15-15C3-4524-8A9D-E7295FB14762}" dt="2021-10-26T10:11:11.289" v="1" actId="20577"/>
          <ac:spMkLst>
            <pc:docMk/>
            <pc:sldMk cId="1799660174" sldId="374"/>
            <ac:spMk id="31746" creationId="{81ED4CED-1708-4218-819D-6113A3B578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0461-04CD-4734-B860-183F35EF29BF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FBA6-3225-49CF-8C90-12669D201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524000"/>
            <a:ext cx="103632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7300B-ED1E-41CB-A270-7453F9026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A8E2E-38A9-4DA6-BF89-EB315FE65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2013 John Wiley &amp; Sons,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5194E-D3FB-4AD1-AC1C-4DA31B21D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24B9863A-DFF3-4B5E-8564-D05E327A8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3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 – Number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and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four bits is one hexadecimal symbol.</a:t>
            </a:r>
          </a:p>
          <a:p>
            <a:r>
              <a:rPr lang="en-GB" dirty="0"/>
              <a:t>For example:</a:t>
            </a:r>
          </a:p>
          <a:p>
            <a:pPr marL="0" indent="0" algn="ctr">
              <a:buNone/>
            </a:pPr>
            <a:r>
              <a:rPr lang="en-GB" dirty="0"/>
              <a:t>32 + 8 = 40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600" dirty="0"/>
              <a:t>(2*16)+(1*8) = 40</a:t>
            </a:r>
          </a:p>
          <a:p>
            <a:endParaRPr lang="en-GB" sz="2600" dirty="0"/>
          </a:p>
          <a:p>
            <a:r>
              <a:rPr lang="en-GB" sz="3500" dirty="0">
                <a:solidFill>
                  <a:schemeClr val="tx1"/>
                </a:solidFill>
              </a:rPr>
              <a:t>One byte (8 bits) is two hexadecimal symbols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79776" y="3403413"/>
          <a:ext cx="4032448" cy="15572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128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16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8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6149" y="3636335"/>
            <a:ext cx="20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149" y="4648424"/>
            <a:ext cx="8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148" y="2747522"/>
            <a:ext cx="20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1930" y="4694590"/>
            <a:ext cx="20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40</a:t>
            </a:r>
            <a:r>
              <a:rPr lang="en-GB" sz="2800" baseline="-25000" dirty="0"/>
              <a:t>10 </a:t>
            </a:r>
            <a:r>
              <a:rPr lang="en-GB" sz="2800" dirty="0"/>
              <a:t>= 28</a:t>
            </a:r>
            <a:r>
              <a:rPr lang="en-GB" sz="2800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381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altLang="en-US" dirty="0"/>
              <a:t>Converting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BDC-2F2C-45C1-8FCB-C34485A2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0855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Converting from binary to decimal is achieved by simply adding up the binary column headings where a 1 is present in the column e.g.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altLang="en-US" dirty="0"/>
              <a:t>The decimal equivalent of this binary number is 143 </a:t>
            </a:r>
          </a:p>
          <a:p>
            <a:pPr marL="457200" lvl="1" indent="0">
              <a:buNone/>
            </a:pPr>
            <a:r>
              <a:rPr lang="en-GB" altLang="en-US" dirty="0"/>
              <a:t>(128 + 8 + 4 + 2 + 1 = 143). </a:t>
            </a:r>
          </a:p>
          <a:p>
            <a:endParaRPr lang="en-GB" altLang="en-US" dirty="0"/>
          </a:p>
          <a:p>
            <a:r>
              <a:rPr lang="en-GB" altLang="en-US" dirty="0"/>
              <a:t>Therefore we can say 10001111</a:t>
            </a:r>
            <a:r>
              <a:rPr lang="en-GB" altLang="en-US" baseline="-25000" dirty="0"/>
              <a:t>2</a:t>
            </a:r>
            <a:r>
              <a:rPr lang="en-GB" altLang="en-US" dirty="0"/>
              <a:t> = 143</a:t>
            </a:r>
            <a:r>
              <a:rPr lang="en-GB" altLang="en-US" baseline="-25000" dirty="0"/>
              <a:t>10</a:t>
            </a:r>
            <a:r>
              <a:rPr lang="en-GB" altLang="en-US" dirty="0"/>
              <a:t>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94941"/>
              </p:ext>
            </p:extLst>
          </p:nvPr>
        </p:nvGraphicFramePr>
        <p:xfrm>
          <a:off x="3918857" y="3055697"/>
          <a:ext cx="392593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128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16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4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2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1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2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47" name="Group 171">
            <a:extLst>
              <a:ext uri="{FF2B5EF4-FFF2-40B4-BE49-F238E27FC236}">
                <a16:creationId xmlns:a16="http://schemas.microsoft.com/office/drawing/2014/main" id="{C8685578-5532-4C76-B41C-8CEFF5F5B386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52057028"/>
              </p:ext>
            </p:extLst>
          </p:nvPr>
        </p:nvGraphicFramePr>
        <p:xfrm>
          <a:off x="1815403" y="1720662"/>
          <a:ext cx="8823366" cy="317539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4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739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</a:rPr>
                        <a:t>42</a:t>
                      </a:r>
                      <a:r>
                        <a:rPr kumimoji="0" lang="en-US" sz="2800" b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</a:rPr>
                        <a:t>10 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42&lt;64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42&gt;32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Remainder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23" name="Rectangle 3">
            <a:extLst>
              <a:ext uri="{FF2B5EF4-FFF2-40B4-BE49-F238E27FC236}">
                <a16:creationId xmlns:a16="http://schemas.microsoft.com/office/drawing/2014/main" id="{7FB1BDB6-F205-4A94-8CBF-EF67228C7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384" y="284027"/>
            <a:ext cx="10566400" cy="11430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dirty="0"/>
              <a:t>Converting from Decimal to Binary</a:t>
            </a:r>
          </a:p>
        </p:txBody>
      </p:sp>
      <p:sp>
        <p:nvSpPr>
          <p:cNvPr id="30810" name="Line 65">
            <a:extLst>
              <a:ext uri="{FF2B5EF4-FFF2-40B4-BE49-F238E27FC236}">
                <a16:creationId xmlns:a16="http://schemas.microsoft.com/office/drawing/2014/main" id="{9137C021-201B-4289-B7DA-5C5E958CB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684" y="3929350"/>
            <a:ext cx="381000" cy="533400"/>
          </a:xfrm>
          <a:prstGeom prst="line">
            <a:avLst/>
          </a:prstGeom>
          <a:noFill/>
          <a:ln w="41275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811" name="Text Box 66">
            <a:extLst>
              <a:ext uri="{FF2B5EF4-FFF2-40B4-BE49-F238E27FC236}">
                <a16:creationId xmlns:a16="http://schemas.microsoft.com/office/drawing/2014/main" id="{3B25C2CC-0952-48CD-B939-93A83EAA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484" y="370075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10&lt;16</a:t>
            </a:r>
          </a:p>
        </p:txBody>
      </p:sp>
      <p:sp>
        <p:nvSpPr>
          <p:cNvPr id="30812" name="Text Box 67">
            <a:extLst>
              <a:ext uri="{FF2B5EF4-FFF2-40B4-BE49-F238E27FC236}">
                <a16:creationId xmlns:a16="http://schemas.microsoft.com/office/drawing/2014/main" id="{FE24D4EF-FC40-4531-BB51-F2849E9C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6684" y="44627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10</a:t>
            </a:r>
          </a:p>
        </p:txBody>
      </p:sp>
      <p:sp>
        <p:nvSpPr>
          <p:cNvPr id="30807" name="Line 69">
            <a:extLst>
              <a:ext uri="{FF2B5EF4-FFF2-40B4-BE49-F238E27FC236}">
                <a16:creationId xmlns:a16="http://schemas.microsoft.com/office/drawing/2014/main" id="{563A22D0-7E3A-43C7-80B5-3D32EDCA9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6784" y="3907677"/>
            <a:ext cx="381000" cy="533400"/>
          </a:xfrm>
          <a:prstGeom prst="line">
            <a:avLst/>
          </a:prstGeom>
          <a:noFill/>
          <a:ln w="41275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808" name="Text Box 70">
            <a:extLst>
              <a:ext uri="{FF2B5EF4-FFF2-40B4-BE49-F238E27FC236}">
                <a16:creationId xmlns:a16="http://schemas.microsoft.com/office/drawing/2014/main" id="{4C301FB9-9B41-4580-A8E6-12F05E97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84" y="3679077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10&gt;8  </a:t>
            </a:r>
          </a:p>
        </p:txBody>
      </p:sp>
      <p:sp>
        <p:nvSpPr>
          <p:cNvPr id="30809" name="Text Box 71">
            <a:extLst>
              <a:ext uri="{FF2B5EF4-FFF2-40B4-BE49-F238E27FC236}">
                <a16:creationId xmlns:a16="http://schemas.microsoft.com/office/drawing/2014/main" id="{8FB83AF7-391B-4529-8AD8-DEEB4178E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84" y="444107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2</a:t>
            </a:r>
          </a:p>
        </p:txBody>
      </p:sp>
      <p:sp>
        <p:nvSpPr>
          <p:cNvPr id="30804" name="Line 73">
            <a:extLst>
              <a:ext uri="{FF2B5EF4-FFF2-40B4-BE49-F238E27FC236}">
                <a16:creationId xmlns:a16="http://schemas.microsoft.com/office/drawing/2014/main" id="{C68BCEB1-F93C-44C5-BE0F-2A707C5D01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7943" y="3953756"/>
            <a:ext cx="381000" cy="533400"/>
          </a:xfrm>
          <a:prstGeom prst="line">
            <a:avLst/>
          </a:prstGeom>
          <a:noFill/>
          <a:ln w="41275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805" name="Text Box 74">
            <a:extLst>
              <a:ext uri="{FF2B5EF4-FFF2-40B4-BE49-F238E27FC236}">
                <a16:creationId xmlns:a16="http://schemas.microsoft.com/office/drawing/2014/main" id="{A834C5E2-011A-4E23-81B0-CCD8B3D5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406" y="3734681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2&lt;4    </a:t>
            </a:r>
          </a:p>
        </p:txBody>
      </p:sp>
      <p:sp>
        <p:nvSpPr>
          <p:cNvPr id="30806" name="Text Box 75">
            <a:extLst>
              <a:ext uri="{FF2B5EF4-FFF2-40B4-BE49-F238E27FC236}">
                <a16:creationId xmlns:a16="http://schemas.microsoft.com/office/drawing/2014/main" id="{9F7DA805-04BE-4587-BE5D-918DE0AD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241" y="444964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2</a:t>
            </a:r>
          </a:p>
        </p:txBody>
      </p:sp>
      <p:sp>
        <p:nvSpPr>
          <p:cNvPr id="30801" name="Line 77">
            <a:extLst>
              <a:ext uri="{FF2B5EF4-FFF2-40B4-BE49-F238E27FC236}">
                <a16:creationId xmlns:a16="http://schemas.microsoft.com/office/drawing/2014/main" id="{88B20D68-F0C0-46B2-B9F7-B15CEFCD6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7749" y="3963187"/>
            <a:ext cx="381000" cy="533400"/>
          </a:xfrm>
          <a:prstGeom prst="line">
            <a:avLst/>
          </a:prstGeom>
          <a:noFill/>
          <a:ln w="41275">
            <a:solidFill>
              <a:srgbClr val="000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802" name="Text Box 78">
            <a:extLst>
              <a:ext uri="{FF2B5EF4-FFF2-40B4-BE49-F238E27FC236}">
                <a16:creationId xmlns:a16="http://schemas.microsoft.com/office/drawing/2014/main" id="{62113160-BBBB-4802-A8BA-D7088463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7141" y="3727234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2=2</a:t>
            </a:r>
          </a:p>
        </p:txBody>
      </p:sp>
      <p:sp>
        <p:nvSpPr>
          <p:cNvPr id="30803" name="Text Box 79">
            <a:extLst>
              <a:ext uri="{FF2B5EF4-FFF2-40B4-BE49-F238E27FC236}">
                <a16:creationId xmlns:a16="http://schemas.microsoft.com/office/drawing/2014/main" id="{F63BB4A1-A9DF-4779-BB05-FE5659480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341" y="448923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30795" name="Text Box 84">
            <a:extLst>
              <a:ext uri="{FF2B5EF4-FFF2-40B4-BE49-F238E27FC236}">
                <a16:creationId xmlns:a16="http://schemas.microsoft.com/office/drawing/2014/main" id="{6883E790-25A8-4D58-85D8-86E5699A7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628" y="439288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10</a:t>
            </a:r>
          </a:p>
        </p:txBody>
      </p:sp>
      <p:sp>
        <p:nvSpPr>
          <p:cNvPr id="30796" name="Slide Number Placeholder 96">
            <a:extLst>
              <a:ext uri="{FF2B5EF4-FFF2-40B4-BE49-F238E27FC236}">
                <a16:creationId xmlns:a16="http://schemas.microsoft.com/office/drawing/2014/main" id="{8C42F18D-D85F-499D-AB70-E6FDED31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 dirty="0">
              <a:solidFill>
                <a:srgbClr val="FF9F11"/>
              </a:solidFill>
            </a:endParaRPr>
          </a:p>
        </p:txBody>
      </p:sp>
      <p:sp>
        <p:nvSpPr>
          <p:cNvPr id="30797" name="Footer Placeholder 26">
            <a:extLst>
              <a:ext uri="{FF2B5EF4-FFF2-40B4-BE49-F238E27FC236}">
                <a16:creationId xmlns:a16="http://schemas.microsoft.com/office/drawing/2014/main" id="{486055B0-3D5A-4E26-8DD2-371A749C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80"/>
                </a:solidFill>
              </a:rPr>
              <a:t>.</a:t>
            </a:r>
            <a:endParaRPr lang="en-US" altLang="en-US" sz="1400" dirty="0">
              <a:solidFill>
                <a:srgbClr val="000080"/>
              </a:solidFill>
            </a:endParaRPr>
          </a:p>
        </p:txBody>
      </p:sp>
      <p:sp>
        <p:nvSpPr>
          <p:cNvPr id="32" name="Text Box 71">
            <a:extLst>
              <a:ext uri="{FF2B5EF4-FFF2-40B4-BE49-F238E27FC236}">
                <a16:creationId xmlns:a16="http://schemas.microsoft.com/office/drawing/2014/main" id="{6EDD9A01-8142-4EDB-B909-30678ED2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954" y="3080739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33" name="Text Box 71">
            <a:extLst>
              <a:ext uri="{FF2B5EF4-FFF2-40B4-BE49-F238E27FC236}">
                <a16:creationId xmlns:a16="http://schemas.microsoft.com/office/drawing/2014/main" id="{B0D4C241-D91E-4D77-894D-8F8C6724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130" y="310287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4" name="Text Box 71">
            <a:extLst>
              <a:ext uri="{FF2B5EF4-FFF2-40B4-BE49-F238E27FC236}">
                <a16:creationId xmlns:a16="http://schemas.microsoft.com/office/drawing/2014/main" id="{F1A645CA-9C68-4A89-822B-2F8E4229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606" y="3125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35" name="Text Box 71">
            <a:extLst>
              <a:ext uri="{FF2B5EF4-FFF2-40B4-BE49-F238E27FC236}">
                <a16:creationId xmlns:a16="http://schemas.microsoft.com/office/drawing/2014/main" id="{D61EB5CB-E83D-4820-9165-4D1D2F8D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22" y="312662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6" name="Text Box 71">
            <a:extLst>
              <a:ext uri="{FF2B5EF4-FFF2-40B4-BE49-F238E27FC236}">
                <a16:creationId xmlns:a16="http://schemas.microsoft.com/office/drawing/2014/main" id="{EC92A038-F189-4C49-8207-D4CCFA296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441" y="316064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37" name="Text Box 71">
            <a:extLst>
              <a:ext uri="{FF2B5EF4-FFF2-40B4-BE49-F238E27FC236}">
                <a16:creationId xmlns:a16="http://schemas.microsoft.com/office/drawing/2014/main" id="{3108D2B9-5812-486F-A87D-5B82714B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63" y="3153696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8" name="Text Box 71">
            <a:extLst>
              <a:ext uri="{FF2B5EF4-FFF2-40B4-BE49-F238E27FC236}">
                <a16:creationId xmlns:a16="http://schemas.microsoft.com/office/drawing/2014/main" id="{A07432CD-5E40-422C-9965-28215E63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369" y="3147132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ADAF-B816-4C16-9A5B-1741D4463719}"/>
              </a:ext>
            </a:extLst>
          </p:cNvPr>
          <p:cNvSpPr txBox="1"/>
          <p:nvPr/>
        </p:nvSpPr>
        <p:spPr>
          <a:xfrm>
            <a:off x="2590800" y="5257086"/>
            <a:ext cx="615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Wingdings" pitchFamily="2" charset="2"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9F11"/>
                </a:solidFill>
                <a:effectLst/>
                <a:latin typeface="Arial" charset="0"/>
              </a:rPr>
              <a:t>42</a:t>
            </a:r>
            <a:r>
              <a:rPr kumimoji="0" lang="en-US" sz="2800" b="1" i="0" u="none" strike="noStrike" cap="none" normalizeH="0" baseline="-25000" dirty="0">
                <a:ln>
                  <a:noFill/>
                </a:ln>
                <a:solidFill>
                  <a:srgbClr val="FF9F11"/>
                </a:solidFill>
                <a:effectLst/>
                <a:latin typeface="Arial" charset="0"/>
              </a:rPr>
              <a:t>10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= 101010</a:t>
            </a:r>
            <a:r>
              <a:rPr kumimoji="0" lang="en-US" sz="2800" b="1" i="0" u="none" strike="noStrike" cap="none" normalizeH="0" baseline="-2500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00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0" grpId="0" animBg="1"/>
      <p:bldP spid="30811" grpId="0"/>
      <p:bldP spid="30812" grpId="0"/>
      <p:bldP spid="30807" grpId="0" animBg="1"/>
      <p:bldP spid="30808" grpId="0"/>
      <p:bldP spid="30809" grpId="0"/>
      <p:bldP spid="30804" grpId="0" animBg="1"/>
      <p:bldP spid="30805" grpId="0"/>
      <p:bldP spid="30806" grpId="0"/>
      <p:bldP spid="30801" grpId="0" animBg="1"/>
      <p:bldP spid="30802" grpId="0"/>
      <p:bldP spid="30803" grpId="0"/>
      <p:bldP spid="30795" grpId="0"/>
      <p:bldP spid="34" grpId="0"/>
      <p:bldP spid="35" grpId="0"/>
      <p:bldP spid="36" grpId="0"/>
      <p:bldP spid="37" grpId="0"/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357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GB" dirty="0" err="1"/>
              <a:t>onverting</a:t>
            </a:r>
            <a:r>
              <a:rPr lang="en-GB" dirty="0"/>
              <a:t> between binary and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1335"/>
            <a:ext cx="10515600" cy="3065627"/>
          </a:xfrm>
        </p:spPr>
        <p:txBody>
          <a:bodyPr>
            <a:normAutofit/>
          </a:bodyPr>
          <a:lstStyle/>
          <a:p>
            <a:r>
              <a:rPr lang="en-GB" dirty="0"/>
              <a:t>Use the table to look up the equivalents.</a:t>
            </a:r>
          </a:p>
          <a:p>
            <a:r>
              <a:rPr lang="en-GB" dirty="0"/>
              <a:t>Examples:</a:t>
            </a:r>
          </a:p>
          <a:p>
            <a:r>
              <a:rPr lang="en-GB" dirty="0"/>
              <a:t>Convert binary     </a:t>
            </a:r>
            <a:r>
              <a:rPr lang="en-GB" spc="600" dirty="0">
                <a:latin typeface="Consolas" panose="020B0609020204030204" pitchFamily="49" charset="0"/>
              </a:rPr>
              <a:t>10110110011011</a:t>
            </a:r>
            <a:r>
              <a:rPr lang="en-GB" dirty="0"/>
              <a:t> to hex</a:t>
            </a:r>
          </a:p>
          <a:p>
            <a:endParaRPr lang="en-GB" dirty="0"/>
          </a:p>
          <a:p>
            <a:r>
              <a:rPr lang="en-GB" dirty="0"/>
              <a:t>Convert hex </a:t>
            </a:r>
            <a:r>
              <a:rPr lang="en-GB" spc="300" dirty="0">
                <a:latin typeface="Consolas" panose="020B0609020204030204" pitchFamily="49" charset="0"/>
              </a:rPr>
              <a:t>7AC5</a:t>
            </a:r>
            <a:r>
              <a:rPr lang="en-GB" dirty="0"/>
              <a:t> to binary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96791"/>
              </p:ext>
            </p:extLst>
          </p:nvPr>
        </p:nvGraphicFramePr>
        <p:xfrm>
          <a:off x="0" y="1385322"/>
          <a:ext cx="12192002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77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Hex</a:t>
                      </a:r>
                      <a:endParaRPr lang="en-GB" sz="2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Dec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Binary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36359D-4B2C-4127-9C21-8B1E1D06C163}"/>
              </a:ext>
            </a:extLst>
          </p:cNvPr>
          <p:cNvSpPr txBox="1"/>
          <p:nvPr/>
        </p:nvSpPr>
        <p:spPr>
          <a:xfrm>
            <a:off x="6712080" y="465691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92F3E-1884-4634-923F-868824970F1F}"/>
              </a:ext>
            </a:extLst>
          </p:cNvPr>
          <p:cNvSpPr txBox="1"/>
          <p:nvPr/>
        </p:nvSpPr>
        <p:spPr>
          <a:xfrm>
            <a:off x="5649001" y="46696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903475-1CED-429A-A418-9665221D9C7D}"/>
              </a:ext>
            </a:extLst>
          </p:cNvPr>
          <p:cNvSpPr/>
          <p:nvPr/>
        </p:nvSpPr>
        <p:spPr>
          <a:xfrm>
            <a:off x="6350095" y="4120928"/>
            <a:ext cx="1091379" cy="52322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E14BF-EE22-4460-A6CD-B55E11A2059B}"/>
              </a:ext>
            </a:extLst>
          </p:cNvPr>
          <p:cNvSpPr/>
          <p:nvPr/>
        </p:nvSpPr>
        <p:spPr>
          <a:xfrm>
            <a:off x="5275141" y="4120928"/>
            <a:ext cx="1091378" cy="52322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E5E09B-21A3-408F-BC2A-DE9459507415}"/>
              </a:ext>
            </a:extLst>
          </p:cNvPr>
          <p:cNvSpPr/>
          <p:nvPr/>
        </p:nvSpPr>
        <p:spPr>
          <a:xfrm>
            <a:off x="3275667" y="4094625"/>
            <a:ext cx="919974" cy="52322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C6A20-65DD-40BF-B34F-65583E0FFA78}"/>
              </a:ext>
            </a:extLst>
          </p:cNvPr>
          <p:cNvSpPr/>
          <p:nvPr/>
        </p:nvSpPr>
        <p:spPr>
          <a:xfrm>
            <a:off x="4208363" y="4121118"/>
            <a:ext cx="1066778" cy="52322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7325C-2DF7-4C6D-8D6C-306D1B8BBF1B}"/>
              </a:ext>
            </a:extLst>
          </p:cNvPr>
          <p:cNvSpPr txBox="1"/>
          <p:nvPr/>
        </p:nvSpPr>
        <p:spPr>
          <a:xfrm>
            <a:off x="4548537" y="462582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15D7A-6E61-4CC7-A75F-45CE4686061E}"/>
              </a:ext>
            </a:extLst>
          </p:cNvPr>
          <p:cNvSpPr txBox="1"/>
          <p:nvPr/>
        </p:nvSpPr>
        <p:spPr>
          <a:xfrm>
            <a:off x="3641379" y="46178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AD772-5BA7-4002-B7D5-25E7D3E8296E}"/>
              </a:ext>
            </a:extLst>
          </p:cNvPr>
          <p:cNvSpPr txBox="1"/>
          <p:nvPr/>
        </p:nvSpPr>
        <p:spPr>
          <a:xfrm>
            <a:off x="2295120" y="5677248"/>
            <a:ext cx="11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0111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B68BC-28CE-4347-93D2-23DCF88F48F5}"/>
              </a:ext>
            </a:extLst>
          </p:cNvPr>
          <p:cNvSpPr txBox="1"/>
          <p:nvPr/>
        </p:nvSpPr>
        <p:spPr>
          <a:xfrm>
            <a:off x="3330369" y="5677248"/>
            <a:ext cx="11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1010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690B8-3E1C-4D31-80DD-375598F6CA27}"/>
              </a:ext>
            </a:extLst>
          </p:cNvPr>
          <p:cNvSpPr txBox="1"/>
          <p:nvPr/>
        </p:nvSpPr>
        <p:spPr>
          <a:xfrm>
            <a:off x="4398257" y="5665432"/>
            <a:ext cx="11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1100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5843B-5804-4A5E-B6D1-43E52ED3554D}"/>
              </a:ext>
            </a:extLst>
          </p:cNvPr>
          <p:cNvSpPr txBox="1"/>
          <p:nvPr/>
        </p:nvSpPr>
        <p:spPr>
          <a:xfrm>
            <a:off x="5466145" y="5652714"/>
            <a:ext cx="11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0101</a:t>
            </a:r>
            <a:endParaRPr lang="en-GB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14EB-A61A-4B39-9EE9-52A99C6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Denoting hexadecimal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72CE-F529-4FD7-A9C9-FF8ADF21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en-US" dirty="0"/>
              <a:t>In </a:t>
            </a:r>
            <a:r>
              <a:rPr lang="en-US" altLang="en-US" dirty="0" err="1"/>
              <a:t>maths</a:t>
            </a:r>
            <a:r>
              <a:rPr lang="en-US" altLang="en-US" dirty="0"/>
              <a:t>, use a subscript if it wouldn’t be clear from the context</a:t>
            </a:r>
          </a:p>
          <a:p>
            <a:pPr lvl="1"/>
            <a:r>
              <a:rPr lang="en-US" altLang="en-US" dirty="0"/>
              <a:t>Examples:  10</a:t>
            </a:r>
            <a:r>
              <a:rPr lang="en-US" altLang="en-US" baseline="-25000" dirty="0"/>
              <a:t>10</a:t>
            </a:r>
            <a:r>
              <a:rPr lang="en-US" altLang="en-US" dirty="0"/>
              <a:t> = A</a:t>
            </a:r>
            <a:r>
              <a:rPr lang="en-US" altLang="en-US" baseline="-25000" dirty="0"/>
              <a:t>16</a:t>
            </a:r>
            <a:r>
              <a:rPr lang="en-US" altLang="en-US" dirty="0"/>
              <a:t>; 11</a:t>
            </a:r>
            <a:r>
              <a:rPr lang="en-US" altLang="en-US" baseline="-25000" dirty="0"/>
              <a:t>10</a:t>
            </a:r>
            <a:r>
              <a:rPr lang="en-US" altLang="en-US" dirty="0"/>
              <a:t> = B</a:t>
            </a:r>
            <a:r>
              <a:rPr lang="en-US" altLang="en-US" baseline="-25000" dirty="0"/>
              <a:t>16</a:t>
            </a:r>
          </a:p>
          <a:p>
            <a:pPr lvl="1"/>
            <a:r>
              <a:rPr lang="en-US" altLang="en-US" dirty="0"/>
              <a:t>Here the base is shown as a subscript for clarity as the digits 1 to 9 are valid hex (10</a:t>
            </a:r>
            <a:r>
              <a:rPr lang="en-US" altLang="en-US" baseline="-25000" dirty="0"/>
              <a:t>16</a:t>
            </a:r>
            <a:r>
              <a:rPr lang="en-US" altLang="en-US" dirty="0"/>
              <a:t> = 16</a:t>
            </a:r>
            <a:r>
              <a:rPr lang="en-US" altLang="en-US" baseline="-25000" dirty="0"/>
              <a:t>10</a:t>
            </a:r>
            <a:r>
              <a:rPr lang="en-US" alt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In computing, different languages have different approaches</a:t>
            </a:r>
          </a:p>
          <a:p>
            <a:pPr lvl="1"/>
            <a:r>
              <a:rPr lang="en-US" dirty="0"/>
              <a:t>C, C++, C#, </a:t>
            </a:r>
            <a:r>
              <a:rPr lang="en-US" dirty="0" err="1"/>
              <a:t>Java,Python</a:t>
            </a:r>
            <a:r>
              <a:rPr lang="en-US" dirty="0"/>
              <a:t>: prefix “0x” or “0X”, e.g. 0xa16d </a:t>
            </a:r>
          </a:p>
          <a:p>
            <a:pPr lvl="1"/>
            <a:r>
              <a:rPr lang="en-US" dirty="0"/>
              <a:t>Visual Basic: prefix “&amp;H” or “&amp;h”</a:t>
            </a:r>
          </a:p>
          <a:p>
            <a:pPr lvl="1"/>
            <a:r>
              <a:rPr lang="en-US" dirty="0"/>
              <a:t>Pascal, Delphi: prefix $</a:t>
            </a:r>
          </a:p>
          <a:p>
            <a:pPr lvl="1"/>
            <a:r>
              <a:rPr lang="en-US" dirty="0"/>
              <a:t>IBM mainframe: prefix X and value in quotes: e.g. X’5A3’</a:t>
            </a:r>
            <a:endParaRPr lang="en-GB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9AFE9D-8645-4DF6-A1C3-28FF5845C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Computers use binary as the underlying storage</a:t>
            </a:r>
          </a:p>
          <a:p>
            <a:r>
              <a:rPr lang="en-GB" dirty="0"/>
              <a:t>One byte is 8 binary digits (bits), or 2 hex digits</a:t>
            </a:r>
          </a:p>
          <a:p>
            <a:pPr lvl="1"/>
            <a:r>
              <a:rPr lang="en-GB" dirty="0"/>
              <a:t>Hex has a clear relationship to binary and is easier for humans to read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7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D4F9-072E-480A-8128-EC94A83C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3971-581E-4295-BEAA-0B40E6FE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</a:t>
            </a:r>
          </a:p>
          <a:p>
            <a:pPr lvl="1"/>
            <a:r>
              <a:rPr lang="en-US" dirty="0"/>
              <a:t>How the binary system works for unsigned integers (whole numbers that are not negative)</a:t>
            </a:r>
          </a:p>
          <a:p>
            <a:pPr lvl="1"/>
            <a:r>
              <a:rPr lang="en-US" dirty="0"/>
              <a:t>How hexadecimal can be considered as a more convenient way to view binary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DA9F7F-CEA6-4374-9D29-3CCFA131D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Number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C58306-DAD0-450A-8A12-CB914FD95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en-US" b="1" dirty="0"/>
              <a:t>Base</a:t>
            </a:r>
            <a:r>
              <a:rPr lang="en-US" altLang="en-US" dirty="0"/>
              <a:t>: the number of different symbols (digits), including zero, in the number system. </a:t>
            </a:r>
          </a:p>
          <a:p>
            <a:pPr lvl="1"/>
            <a:r>
              <a:rPr lang="en-US" altLang="en-US" dirty="0"/>
              <a:t>In </a:t>
            </a:r>
            <a:r>
              <a:rPr lang="en-US" altLang="en-US" dirty="0" err="1"/>
              <a:t>maths</a:t>
            </a:r>
            <a:r>
              <a:rPr lang="en-US" altLang="en-US" dirty="0"/>
              <a:t> we use a subscript to indicate the base</a:t>
            </a:r>
          </a:p>
          <a:p>
            <a:pPr lvl="1"/>
            <a:r>
              <a:rPr lang="en-US" altLang="en-US" dirty="0"/>
              <a:t>We use place value (or the position of a digit) to determine the significance of a digit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05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DA9F7F-CEA6-4374-9D29-3CCFA131D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Number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C58306-DAD0-450A-8A12-CB914FD95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en-US" b="1" dirty="0"/>
              <a:t>Decimal</a:t>
            </a:r>
            <a:r>
              <a:rPr lang="en-US" altLang="en-US" dirty="0"/>
              <a:t> (denary or base 10) number system</a:t>
            </a:r>
          </a:p>
          <a:p>
            <a:pPr lvl="1"/>
            <a:r>
              <a:rPr lang="en-US" altLang="en-US" dirty="0"/>
              <a:t>This is the base you use for all normal counting and calculations</a:t>
            </a:r>
          </a:p>
          <a:p>
            <a:pPr lvl="1"/>
            <a:r>
              <a:rPr lang="en-US" altLang="en-US" dirty="0"/>
              <a:t>Base 10 has 10 different digits, 0 to 9 </a:t>
            </a:r>
          </a:p>
          <a:p>
            <a:pPr lvl="1"/>
            <a:r>
              <a:rPr lang="en-US" altLang="en-US" dirty="0"/>
              <a:t>Example 56</a:t>
            </a:r>
            <a:r>
              <a:rPr lang="en-US" altLang="en-US" baseline="-25000" dirty="0"/>
              <a:t>10</a:t>
            </a:r>
          </a:p>
          <a:p>
            <a:r>
              <a:rPr lang="en-US" altLang="en-US" b="1" dirty="0"/>
              <a:t>Binary</a:t>
            </a:r>
            <a:r>
              <a:rPr lang="en-US" altLang="en-US" dirty="0"/>
              <a:t> or base 2 </a:t>
            </a:r>
          </a:p>
          <a:p>
            <a:pPr lvl="1"/>
            <a:r>
              <a:rPr lang="en-US" altLang="en-US" dirty="0"/>
              <a:t>Binary has 2 digits, 0 and 1 </a:t>
            </a:r>
          </a:p>
          <a:p>
            <a:pPr lvl="1"/>
            <a:r>
              <a:rPr lang="en-US" altLang="en-US" dirty="0"/>
              <a:t>In computing, a single binary digit is called a </a:t>
            </a:r>
            <a:r>
              <a:rPr lang="en-US" altLang="en-US" b="1" dirty="0"/>
              <a:t>bit</a:t>
            </a:r>
          </a:p>
          <a:p>
            <a:pPr lvl="1"/>
            <a:r>
              <a:rPr lang="en-US" altLang="en-US" dirty="0"/>
              <a:t>Example 10110101</a:t>
            </a:r>
            <a:r>
              <a:rPr lang="en-US" altLang="en-US" baseline="-25000" dirty="0"/>
              <a:t>2</a:t>
            </a:r>
          </a:p>
          <a:p>
            <a:r>
              <a:rPr lang="en-US" altLang="en-US" b="1" dirty="0"/>
              <a:t>Hexadecimal</a:t>
            </a:r>
            <a:r>
              <a:rPr lang="en-US" altLang="en-US" dirty="0"/>
              <a:t> (</a:t>
            </a:r>
            <a:r>
              <a:rPr lang="en-US" altLang="en-US" b="1" dirty="0"/>
              <a:t>hex</a:t>
            </a:r>
            <a:r>
              <a:rPr lang="en-US" altLang="en-US" dirty="0"/>
              <a:t>) or base 16 </a:t>
            </a:r>
          </a:p>
          <a:p>
            <a:pPr lvl="1"/>
            <a:r>
              <a:rPr lang="en-US" altLang="en-US" dirty="0"/>
              <a:t>Hexadecimal has 16 digits, 0 to 9, A to F</a:t>
            </a:r>
          </a:p>
          <a:p>
            <a:pPr lvl="1"/>
            <a:r>
              <a:rPr lang="en-US" altLang="en-US" dirty="0"/>
              <a:t>Example CA3D</a:t>
            </a:r>
            <a:r>
              <a:rPr lang="en-US" altLang="en-US" baseline="-25000" dirty="0"/>
              <a:t>16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6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432312" cy="47556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columns tell us what multiple of ten we are on</a:t>
            </a:r>
          </a:p>
          <a:p>
            <a:r>
              <a:rPr lang="en-GB" dirty="0"/>
              <a:t>We can read out the number         3,068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right to left the columns multiply by 10 each time (multiply by the base)</a:t>
            </a:r>
          </a:p>
          <a:p>
            <a:r>
              <a:rPr lang="en-US" dirty="0"/>
              <a:t>If we want to multiply a number by 10 we can just shift all the digits one column to the left (and add a zero in the units)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396" y="3332925"/>
          <a:ext cx="6740145" cy="1084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10,000s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1,000s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Times New Roman"/>
                          <a:ea typeface="Times New Roman"/>
                        </a:rPr>
                        <a:t>10s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imes New Roman"/>
                          <a:ea typeface="Times New Roman"/>
                        </a:rPr>
                        <a:t>units</a:t>
                      </a:r>
                      <a:endParaRPr lang="en-GB" sz="2400" baseline="30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928"/>
            <a:ext cx="10515600" cy="4932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in decimal, the </a:t>
            </a:r>
            <a:r>
              <a:rPr lang="en-US" b="1" dirty="0"/>
              <a:t>significance</a:t>
            </a:r>
            <a:r>
              <a:rPr lang="en-US" dirty="0"/>
              <a:t> of a digit depends on its position in the number </a:t>
            </a:r>
            <a:endParaRPr lang="en-GB" dirty="0"/>
          </a:p>
          <a:p>
            <a:r>
              <a:rPr lang="en-GB" dirty="0"/>
              <a:t>For the column headings, we multiply by 2 each time (right to left)</a:t>
            </a:r>
          </a:p>
          <a:p>
            <a:pPr lvl="1"/>
            <a:r>
              <a:rPr lang="en-GB" dirty="0"/>
              <a:t>For example: to work out the decimal equivalent of the binary number 101000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get the decimal equivalent, add up the column headings that contain a 1</a:t>
            </a:r>
          </a:p>
          <a:p>
            <a:pPr marL="0" indent="0" algn="ctr">
              <a:buNone/>
            </a:pPr>
            <a:r>
              <a:rPr lang="en-GB" sz="2600" dirty="0"/>
              <a:t>32+8 = 40</a:t>
            </a:r>
            <a:endParaRPr lang="en-US" sz="2600" dirty="0"/>
          </a:p>
          <a:p>
            <a:r>
              <a:rPr lang="en-US" sz="2600" dirty="0"/>
              <a:t>To multiply a number by 2, we can shift the bits to the left and add a zero in the rightmost (least significant) position</a:t>
            </a:r>
            <a:endParaRPr lang="en-GB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6955"/>
              </p:ext>
            </p:extLst>
          </p:nvPr>
        </p:nvGraphicFramePr>
        <p:xfrm>
          <a:off x="3322977" y="3429000"/>
          <a:ext cx="5136231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128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16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4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2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6"/>
          </a:xfrm>
        </p:spPr>
        <p:txBody>
          <a:bodyPr>
            <a:normAutofit/>
          </a:bodyPr>
          <a:lstStyle/>
          <a:p>
            <a:r>
              <a:rPr lang="en-GB" dirty="0"/>
              <a:t>A binary number is simply a combination of bits, and in a computer bits are normally combined in groups of 8 (a </a:t>
            </a:r>
            <a:r>
              <a:rPr lang="en-GB" b="1" dirty="0">
                <a:solidFill>
                  <a:srgbClr val="FF0000"/>
                </a:solidFill>
              </a:rPr>
              <a:t>byte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maximum value that can be held in 1 byte is 11111111 </a:t>
            </a:r>
          </a:p>
          <a:p>
            <a:pPr lvl="1"/>
            <a:r>
              <a:rPr lang="en-GB" dirty="0"/>
              <a:t>255 in decimal</a:t>
            </a:r>
          </a:p>
          <a:p>
            <a:pPr lvl="1"/>
            <a:r>
              <a:rPr lang="en-GB" dirty="0"/>
              <a:t>That is 256 different values (0 to 255)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56031" y="2985416"/>
          <a:ext cx="5136231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128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64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32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16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8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4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2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190;p21">
            <a:extLst>
              <a:ext uri="{FF2B5EF4-FFF2-40B4-BE49-F238E27FC236}">
                <a16:creationId xmlns:a16="http://schemas.microsoft.com/office/drawing/2014/main" id="{8E707272-AFA9-47C5-8004-BB951FE81E16}"/>
              </a:ext>
            </a:extLst>
          </p:cNvPr>
          <p:cNvSpPr txBox="1"/>
          <p:nvPr/>
        </p:nvSpPr>
        <p:spPr>
          <a:xfrm>
            <a:off x="9921768" y="2637348"/>
            <a:ext cx="1760400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bit (1b)</a:t>
            </a: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" name="Google Shape;192;p21">
            <a:extLst>
              <a:ext uri="{FF2B5EF4-FFF2-40B4-BE49-F238E27FC236}">
                <a16:creationId xmlns:a16="http://schemas.microsoft.com/office/drawing/2014/main" id="{9E4028E7-A9E2-4C42-92B6-DD7A9738E6C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092262" y="2917948"/>
            <a:ext cx="1829506" cy="6327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89;p21">
            <a:extLst>
              <a:ext uri="{FF2B5EF4-FFF2-40B4-BE49-F238E27FC236}">
                <a16:creationId xmlns:a16="http://schemas.microsoft.com/office/drawing/2014/main" id="{E87FD3B1-1BAE-4943-8835-A5B960B19EC7}"/>
              </a:ext>
            </a:extLst>
          </p:cNvPr>
          <p:cNvSpPr txBox="1"/>
          <p:nvPr/>
        </p:nvSpPr>
        <p:spPr>
          <a:xfrm>
            <a:off x="4514297" y="4043821"/>
            <a:ext cx="2494768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byte (1B)</a:t>
            </a: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91;p21">
            <a:extLst>
              <a:ext uri="{FF2B5EF4-FFF2-40B4-BE49-F238E27FC236}">
                <a16:creationId xmlns:a16="http://schemas.microsoft.com/office/drawing/2014/main" id="{C7DBF35A-CD2E-44D1-ABA3-FC3B3875343D}"/>
              </a:ext>
            </a:extLst>
          </p:cNvPr>
          <p:cNvSpPr/>
          <p:nvPr/>
        </p:nvSpPr>
        <p:spPr>
          <a:xfrm rot="-5400000">
            <a:off x="5577555" y="1555694"/>
            <a:ext cx="286000" cy="4743419"/>
          </a:xfrm>
          <a:prstGeom prst="leftBrace">
            <a:avLst>
              <a:gd name="adj1" fmla="val 50000"/>
              <a:gd name="adj2" fmla="val 5024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" name="Google Shape;190;p21">
            <a:extLst>
              <a:ext uri="{FF2B5EF4-FFF2-40B4-BE49-F238E27FC236}">
                <a16:creationId xmlns:a16="http://schemas.microsoft.com/office/drawing/2014/main" id="{7A9ED6A0-0255-432C-9F2E-1AF11F2EB2CE}"/>
              </a:ext>
            </a:extLst>
          </p:cNvPr>
          <p:cNvSpPr txBox="1"/>
          <p:nvPr/>
        </p:nvSpPr>
        <p:spPr>
          <a:xfrm>
            <a:off x="9007015" y="4172769"/>
            <a:ext cx="2804414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ea typeface="Quicksand"/>
                <a:cs typeface="Quicksand"/>
                <a:sym typeface="Quicksand"/>
              </a:rPr>
              <a:t>Least significant bit</a:t>
            </a:r>
            <a:endParaRPr sz="2400" dirty="0">
              <a:solidFill>
                <a:schemeClr val="dk1"/>
              </a:solidFill>
              <a:ea typeface="Quicksand"/>
              <a:cs typeface="Quicksand"/>
              <a:sym typeface="Quicksand"/>
            </a:endParaRPr>
          </a:p>
        </p:txBody>
      </p:sp>
      <p:cxnSp>
        <p:nvCxnSpPr>
          <p:cNvPr id="12" name="Google Shape;192;p21">
            <a:extLst>
              <a:ext uri="{FF2B5EF4-FFF2-40B4-BE49-F238E27FC236}">
                <a16:creationId xmlns:a16="http://schemas.microsoft.com/office/drawing/2014/main" id="{EC1F998A-A50A-4161-9AD3-C861DD8FD11B}"/>
              </a:ext>
            </a:extLst>
          </p:cNvPr>
          <p:cNvCxnSpPr>
            <a:cxnSpLocks/>
          </p:cNvCxnSpPr>
          <p:nvPr/>
        </p:nvCxnSpPr>
        <p:spPr>
          <a:xfrm flipH="1" flipV="1">
            <a:off x="8092262" y="3685660"/>
            <a:ext cx="978332" cy="63277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90;p21">
            <a:extLst>
              <a:ext uri="{FF2B5EF4-FFF2-40B4-BE49-F238E27FC236}">
                <a16:creationId xmlns:a16="http://schemas.microsoft.com/office/drawing/2014/main" id="{ADD311FD-448B-43C0-A910-7B2837FD635A}"/>
              </a:ext>
            </a:extLst>
          </p:cNvPr>
          <p:cNvSpPr txBox="1"/>
          <p:nvPr/>
        </p:nvSpPr>
        <p:spPr>
          <a:xfrm>
            <a:off x="672934" y="3900915"/>
            <a:ext cx="2804414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ea typeface="Quicksand"/>
                <a:cs typeface="Quicksand"/>
                <a:sym typeface="Quicksand"/>
              </a:rPr>
              <a:t>Most significant bit</a:t>
            </a:r>
            <a:endParaRPr sz="2400" dirty="0">
              <a:solidFill>
                <a:schemeClr val="dk1"/>
              </a:solidFill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Google Shape;192;p21">
            <a:extLst>
              <a:ext uri="{FF2B5EF4-FFF2-40B4-BE49-F238E27FC236}">
                <a16:creationId xmlns:a16="http://schemas.microsoft.com/office/drawing/2014/main" id="{67CDC070-B934-402E-AA30-C8628E477559}"/>
              </a:ext>
            </a:extLst>
          </p:cNvPr>
          <p:cNvCxnSpPr>
            <a:cxnSpLocks/>
          </p:cNvCxnSpPr>
          <p:nvPr/>
        </p:nvCxnSpPr>
        <p:spPr>
          <a:xfrm flipV="1">
            <a:off x="2270232" y="3550723"/>
            <a:ext cx="1207116" cy="47787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226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92533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There are 16 different digits: 0, 1, 2, 3, 4, 5, 6, 7, 8, 9, A, B, C, D, E, F</a:t>
            </a:r>
          </a:p>
          <a:p>
            <a:pPr lvl="0"/>
            <a:r>
              <a:rPr lang="en-GB" dirty="0"/>
              <a:t>The base is 16 so the column headings multiply by 16 each time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A hexadecimal number, 023F</a:t>
            </a:r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decimal equivalent of this number is: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 (256 * 2) + (16 * 3) + (1 * F)  = 512 + 48 + 15 = 575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20572"/>
              </p:ext>
            </p:extLst>
          </p:nvPr>
        </p:nvGraphicFramePr>
        <p:xfrm>
          <a:off x="3232044" y="3928106"/>
          <a:ext cx="3704160" cy="73152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075068">
                  <a:extLst>
                    <a:ext uri="{9D8B030D-6E8A-4147-A177-3AD203B41FA5}">
                      <a16:colId xmlns:a16="http://schemas.microsoft.com/office/drawing/2014/main" val="1205429499"/>
                    </a:ext>
                  </a:extLst>
                </a:gridCol>
                <a:gridCol w="10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4096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256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F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09241"/>
              </p:ext>
            </p:extLst>
          </p:nvPr>
        </p:nvGraphicFramePr>
        <p:xfrm>
          <a:off x="3232044" y="2460618"/>
          <a:ext cx="3704160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5068">
                  <a:extLst>
                    <a:ext uri="{9D8B030D-6E8A-4147-A177-3AD203B41FA5}">
                      <a16:colId xmlns:a16="http://schemas.microsoft.com/office/drawing/2014/main" val="979313116"/>
                    </a:ext>
                  </a:extLst>
                </a:gridCol>
                <a:gridCol w="10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</a:rPr>
                        <a:t>4096</a:t>
                      </a:r>
                      <a:endParaRPr lang="en-GB" sz="2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256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Binary numbers quickly become tedious to write. Hexadecimal gives us a shorthand way of representing them.</a:t>
            </a:r>
          </a:p>
          <a:p>
            <a:r>
              <a:rPr lang="en-GB" dirty="0"/>
              <a:t>It has sixteen symbols to represent its values – the digits 0 to 9 and the letters A to F.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001294"/>
          <a:ext cx="12192002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77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Hex</a:t>
                      </a:r>
                      <a:endParaRPr lang="en-GB" sz="2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E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F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Dec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8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9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12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13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14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15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Binary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0111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1100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1101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1110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+mn-ea"/>
                        </a:rPr>
                        <a:t>1111</a:t>
                      </a:r>
                      <a:endParaRPr lang="en-GB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70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b2e323c-34cb-4d19-af25-9ab486274baa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686</TotalTime>
  <Words>1046</Words>
  <Application>Microsoft Office PowerPoint</Application>
  <PresentationFormat>Widescreen</PresentationFormat>
  <Paragraphs>350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Quicksand</vt:lpstr>
      <vt:lpstr>Times New Roman</vt:lpstr>
      <vt:lpstr>Wingdings</vt:lpstr>
      <vt:lpstr>ThemeArchitecture</vt:lpstr>
      <vt:lpstr>Computer Architecture Concepts </vt:lpstr>
      <vt:lpstr>Objectives</vt:lpstr>
      <vt:lpstr>Number systems</vt:lpstr>
      <vt:lpstr>Number systems</vt:lpstr>
      <vt:lpstr>Decimal</vt:lpstr>
      <vt:lpstr>Binary Number Systems</vt:lpstr>
      <vt:lpstr>Byte</vt:lpstr>
      <vt:lpstr>Hexadecimal Numbers</vt:lpstr>
      <vt:lpstr>Hexadecimal Numbers</vt:lpstr>
      <vt:lpstr>Hexadecimal and Binary</vt:lpstr>
      <vt:lpstr>Converting Binary to Decimal</vt:lpstr>
      <vt:lpstr>Converting from Decimal to Binary</vt:lpstr>
      <vt:lpstr>Converting between binary and hex</vt:lpstr>
      <vt:lpstr>Denoting hexadecimal values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30</cp:revision>
  <dcterms:created xsi:type="dcterms:W3CDTF">2021-08-17T08:24:34Z</dcterms:created>
  <dcterms:modified xsi:type="dcterms:W3CDTF">2021-11-03T09:55:11Z</dcterms:modified>
</cp:coreProperties>
</file>