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85" r:id="rId2"/>
    <p:sldId id="1174" r:id="rId3"/>
    <p:sldId id="1171" r:id="rId4"/>
    <p:sldId id="320" r:id="rId5"/>
    <p:sldId id="321" r:id="rId6"/>
    <p:sldId id="1172" r:id="rId7"/>
    <p:sldId id="1175" r:id="rId8"/>
    <p:sldId id="273" r:id="rId9"/>
    <p:sldId id="274" r:id="rId10"/>
    <p:sldId id="117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AF695-6BA6-4B64-94B7-408191D08016}" v="124" dt="2021-11-01T13:44:55.572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4" autoAdjust="0"/>
  </p:normalViewPr>
  <p:slideViewPr>
    <p:cSldViewPr snapToGrid="0">
      <p:cViewPr varScale="1">
        <p:scale>
          <a:sx n="73" d="100"/>
          <a:sy n="73" d="100"/>
        </p:scale>
        <p:origin x="141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F4FAF695-6BA6-4B64-94B7-408191D08016}"/>
    <pc:docChg chg="undo custSel addSld delSld modSld">
      <pc:chgData name="Elaine Duffin" userId="cf570e58-4bc4-40a4-94a7-b8900c9b7065" providerId="ADAL" clId="{F4FAF695-6BA6-4B64-94B7-408191D08016}" dt="2021-11-01T13:44:45.896" v="57" actId="47"/>
      <pc:docMkLst>
        <pc:docMk/>
      </pc:docMkLst>
      <pc:sldChg chg="addSp delSp modSp del mod modAnim">
        <pc:chgData name="Elaine Duffin" userId="cf570e58-4bc4-40a4-94a7-b8900c9b7065" providerId="ADAL" clId="{F4FAF695-6BA6-4B64-94B7-408191D08016}" dt="2021-11-01T13:44:45.896" v="57" actId="47"/>
        <pc:sldMkLst>
          <pc:docMk/>
          <pc:sldMk cId="0" sldId="269"/>
        </pc:sldMkLst>
        <pc:graphicFrameChg chg="add del mod">
          <ac:chgData name="Elaine Duffin" userId="cf570e58-4bc4-40a4-94a7-b8900c9b7065" providerId="ADAL" clId="{F4FAF695-6BA6-4B64-94B7-408191D08016}" dt="2021-11-01T13:25:26.982" v="18"/>
          <ac:graphicFrameMkLst>
            <pc:docMk/>
            <pc:sldMk cId="0" sldId="269"/>
            <ac:graphicFrameMk id="17" creationId="{04E33CC1-779A-4EF7-9323-3A459B065DC3}"/>
          </ac:graphicFrameMkLst>
        </pc:graphicFrameChg>
        <pc:graphicFrameChg chg="add del mod">
          <ac:chgData name="Elaine Duffin" userId="cf570e58-4bc4-40a4-94a7-b8900c9b7065" providerId="ADAL" clId="{F4FAF695-6BA6-4B64-94B7-408191D08016}" dt="2021-11-01T13:25:25.902" v="16"/>
          <ac:graphicFrameMkLst>
            <pc:docMk/>
            <pc:sldMk cId="0" sldId="269"/>
            <ac:graphicFrameMk id="18" creationId="{F5E5F340-BC32-4E41-93AB-E75BC14EFEA6}"/>
          </ac:graphicFrameMkLst>
        </pc:graphicFrameChg>
        <pc:graphicFrameChg chg="mod modGraphic">
          <ac:chgData name="Elaine Duffin" userId="cf570e58-4bc4-40a4-94a7-b8900c9b7065" providerId="ADAL" clId="{F4FAF695-6BA6-4B64-94B7-408191D08016}" dt="2021-11-01T13:25:24.842" v="14" actId="20577"/>
          <ac:graphicFrameMkLst>
            <pc:docMk/>
            <pc:sldMk cId="0" sldId="269"/>
            <ac:graphicFrameMk id="28" creationId="{B1C27D82-B623-455C-8310-4BA04B755794}"/>
          </ac:graphicFrameMkLst>
        </pc:graphicFrameChg>
        <pc:graphicFrameChg chg="mod">
          <ac:chgData name="Elaine Duffin" userId="cf570e58-4bc4-40a4-94a7-b8900c9b7065" providerId="ADAL" clId="{F4FAF695-6BA6-4B64-94B7-408191D08016}" dt="2021-11-01T13:20:51.433" v="2" actId="1076"/>
          <ac:graphicFrameMkLst>
            <pc:docMk/>
            <pc:sldMk cId="0" sldId="269"/>
            <ac:graphicFrameMk id="204" creationId="{00000000-0000-0000-0000-000000000000}"/>
          </ac:graphicFrameMkLst>
        </pc:graphicFrameChg>
      </pc:sldChg>
      <pc:sldChg chg="modAnim">
        <pc:chgData name="Elaine Duffin" userId="cf570e58-4bc4-40a4-94a7-b8900c9b7065" providerId="ADAL" clId="{F4FAF695-6BA6-4B64-94B7-408191D08016}" dt="2021-11-01T13:36:16.836" v="56"/>
        <pc:sldMkLst>
          <pc:docMk/>
          <pc:sldMk cId="0" sldId="274"/>
        </pc:sldMkLst>
      </pc:sldChg>
      <pc:sldChg chg="modAnim">
        <pc:chgData name="Elaine Duffin" userId="cf570e58-4bc4-40a4-94a7-b8900c9b7065" providerId="ADAL" clId="{F4FAF695-6BA6-4B64-94B7-408191D08016}" dt="2021-11-01T13:20:04.188" v="0"/>
        <pc:sldMkLst>
          <pc:docMk/>
          <pc:sldMk cId="2037165900" sldId="321"/>
        </pc:sldMkLst>
      </pc:sldChg>
      <pc:sldChg chg="delSp modSp add mod modAnim">
        <pc:chgData name="Elaine Duffin" userId="cf570e58-4bc4-40a4-94a7-b8900c9b7065" providerId="ADAL" clId="{F4FAF695-6BA6-4B64-94B7-408191D08016}" dt="2021-11-01T13:35:00.871" v="34"/>
        <pc:sldMkLst>
          <pc:docMk/>
          <pc:sldMk cId="4055682369" sldId="1175"/>
        </pc:sldMkLst>
        <pc:spChg chg="mod topLvl">
          <ac:chgData name="Elaine Duffin" userId="cf570e58-4bc4-40a4-94a7-b8900c9b7065" providerId="ADAL" clId="{F4FAF695-6BA6-4B64-94B7-408191D08016}" dt="2021-11-01T13:33:45.147" v="28" actId="165"/>
          <ac:spMkLst>
            <pc:docMk/>
            <pc:sldMk cId="4055682369" sldId="1175"/>
            <ac:spMk id="5" creationId="{FEEFC618-15CB-47A1-9FB7-EA5BB5105733}"/>
          </ac:spMkLst>
        </pc:spChg>
        <pc:spChg chg="mod topLvl">
          <ac:chgData name="Elaine Duffin" userId="cf570e58-4bc4-40a4-94a7-b8900c9b7065" providerId="ADAL" clId="{F4FAF695-6BA6-4B64-94B7-408191D08016}" dt="2021-11-01T13:33:45.147" v="28" actId="165"/>
          <ac:spMkLst>
            <pc:docMk/>
            <pc:sldMk cId="4055682369" sldId="1175"/>
            <ac:spMk id="6" creationId="{BCB67E2F-6D39-4044-9F73-B9FF1DC11BF1}"/>
          </ac:spMkLst>
        </pc:spChg>
        <pc:spChg chg="mod topLvl">
          <ac:chgData name="Elaine Duffin" userId="cf570e58-4bc4-40a4-94a7-b8900c9b7065" providerId="ADAL" clId="{F4FAF695-6BA6-4B64-94B7-408191D08016}" dt="2021-11-01T13:33:45.147" v="28" actId="165"/>
          <ac:spMkLst>
            <pc:docMk/>
            <pc:sldMk cId="4055682369" sldId="1175"/>
            <ac:spMk id="7" creationId="{B7C3B7B0-80EB-4B53-8E45-EE44BB36093C}"/>
          </ac:spMkLst>
        </pc:spChg>
        <pc:spChg chg="mod topLvl">
          <ac:chgData name="Elaine Duffin" userId="cf570e58-4bc4-40a4-94a7-b8900c9b7065" providerId="ADAL" clId="{F4FAF695-6BA6-4B64-94B7-408191D08016}" dt="2021-11-01T13:33:45.147" v="28" actId="165"/>
          <ac:spMkLst>
            <pc:docMk/>
            <pc:sldMk cId="4055682369" sldId="1175"/>
            <ac:spMk id="8" creationId="{2D4C9C2A-ADCE-4953-B492-453EF4516C7F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16" creationId="{EA9C1892-B98D-4E7F-ACFF-13EAAD5EFBCE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19" creationId="{77B4892A-76FD-418E-A81B-324FC68F1484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27" creationId="{11B529AE-B85E-4CB3-8521-F52CFC4ECF3B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29" creationId="{F55A6724-59CE-444F-A35E-F8757DEEB277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30" creationId="{6F3EA6F7-CFE6-49A1-9654-E0416183F41A}"/>
          </ac:spMkLst>
        </pc:spChg>
        <pc:spChg chg="mod">
          <ac:chgData name="Elaine Duffin" userId="cf570e58-4bc4-40a4-94a7-b8900c9b7065" providerId="ADAL" clId="{F4FAF695-6BA6-4B64-94B7-408191D08016}" dt="2021-11-01T13:33:11.159" v="25" actId="338"/>
          <ac:spMkLst>
            <pc:docMk/>
            <pc:sldMk cId="4055682369" sldId="1175"/>
            <ac:spMk id="198" creationId="{00000000-0000-0000-0000-000000000000}"/>
          </ac:spMkLst>
        </pc:spChg>
        <pc:grpChg chg="mod">
          <ac:chgData name="Elaine Duffin" userId="cf570e58-4bc4-40a4-94a7-b8900c9b7065" providerId="ADAL" clId="{F4FAF695-6BA6-4B64-94B7-408191D08016}" dt="2021-11-01T13:33:11.159" v="25" actId="338"/>
          <ac:grpSpMkLst>
            <pc:docMk/>
            <pc:sldMk cId="4055682369" sldId="1175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F4FAF695-6BA6-4B64-94B7-408191D08016}" dt="2021-11-01T13:33:45.147" v="28" actId="165"/>
          <ac:grpSpMkLst>
            <pc:docMk/>
            <pc:sldMk cId="4055682369" sldId="1175"/>
            <ac:grpSpMk id="3" creationId="{189421B2-2FF7-4F40-A5B3-11EF7ABDF18F}"/>
          </ac:grpSpMkLst>
        </pc:grpChg>
        <pc:grpChg chg="mod">
          <ac:chgData name="Elaine Duffin" userId="cf570e58-4bc4-40a4-94a7-b8900c9b7065" providerId="ADAL" clId="{F4FAF695-6BA6-4B64-94B7-408191D08016}" dt="2021-11-01T13:33:11.159" v="25" actId="338"/>
          <ac:grpSpMkLst>
            <pc:docMk/>
            <pc:sldMk cId="4055682369" sldId="1175"/>
            <ac:grpSpMk id="4" creationId="{9A505E08-359A-4455-91FD-317C3E1DDC5D}"/>
          </ac:grpSpMkLst>
        </pc:grpChg>
        <pc:graphicFrameChg chg="mod">
          <ac:chgData name="Elaine Duffin" userId="cf570e58-4bc4-40a4-94a7-b8900c9b7065" providerId="ADAL" clId="{F4FAF695-6BA6-4B64-94B7-408191D08016}" dt="2021-11-01T13:33:11.159" v="25" actId="338"/>
          <ac:graphicFrameMkLst>
            <pc:docMk/>
            <pc:sldMk cId="4055682369" sldId="1175"/>
            <ac:graphicFrameMk id="24" creationId="{3AE07DD5-B72E-4AA9-82EE-C6F9E9B092DC}"/>
          </ac:graphicFrameMkLst>
        </pc:graphicFrameChg>
        <pc:graphicFrameChg chg="del mod modGraphic">
          <ac:chgData name="Elaine Duffin" userId="cf570e58-4bc4-40a4-94a7-b8900c9b7065" providerId="ADAL" clId="{F4FAF695-6BA6-4B64-94B7-408191D08016}" dt="2021-11-01T13:33:19.816" v="26" actId="478"/>
          <ac:graphicFrameMkLst>
            <pc:docMk/>
            <pc:sldMk cId="4055682369" sldId="1175"/>
            <ac:graphicFrameMk id="28" creationId="{B1C27D82-B623-455C-8310-4BA04B755794}"/>
          </ac:graphicFrameMkLst>
        </pc:graphicFrameChg>
        <pc:graphicFrameChg chg="mod">
          <ac:chgData name="Elaine Duffin" userId="cf570e58-4bc4-40a4-94a7-b8900c9b7065" providerId="ADAL" clId="{F4FAF695-6BA6-4B64-94B7-408191D08016}" dt="2021-11-01T13:33:11.159" v="25" actId="338"/>
          <ac:graphicFrameMkLst>
            <pc:docMk/>
            <pc:sldMk cId="4055682369" sldId="1175"/>
            <ac:graphicFrameMk id="201" creationId="{00000000-0000-0000-0000-000000000000}"/>
          </ac:graphicFrameMkLst>
        </pc:graphicFrameChg>
        <pc:graphicFrameChg chg="mod">
          <ac:chgData name="Elaine Duffin" userId="cf570e58-4bc4-40a4-94a7-b8900c9b7065" providerId="ADAL" clId="{F4FAF695-6BA6-4B64-94B7-408191D08016}" dt="2021-11-01T13:33:11.159" v="25" actId="338"/>
          <ac:graphicFrameMkLst>
            <pc:docMk/>
            <pc:sldMk cId="4055682369" sldId="1175"/>
            <ac:graphicFrameMk id="204" creationId="{00000000-0000-0000-0000-000000000000}"/>
          </ac:graphicFrameMkLst>
        </pc:graphicFrameChg>
        <pc:picChg chg="del mod">
          <ac:chgData name="Elaine Duffin" userId="cf570e58-4bc4-40a4-94a7-b8900c9b7065" providerId="ADAL" clId="{F4FAF695-6BA6-4B64-94B7-408191D08016}" dt="2021-11-01T13:33:11.159" v="25" actId="338"/>
          <ac:picMkLst>
            <pc:docMk/>
            <pc:sldMk cId="4055682369" sldId="1175"/>
            <ac:picMk id="2" creationId="{F6454305-60E2-4C00-AFA1-A630EC3D0FB6}"/>
          </ac:picMkLst>
        </pc:picChg>
        <pc:cxnChg chg="mod">
          <ac:chgData name="Elaine Duffin" userId="cf570e58-4bc4-40a4-94a7-b8900c9b7065" providerId="ADAL" clId="{F4FAF695-6BA6-4B64-94B7-408191D08016}" dt="2021-11-01T13:33:11.159" v="25" actId="338"/>
          <ac:cxnSpMkLst>
            <pc:docMk/>
            <pc:sldMk cId="4055682369" sldId="1175"/>
            <ac:cxnSpMk id="25" creationId="{71C10B79-11CF-40DB-B05A-06809ACA9E62}"/>
          </ac:cxnSpMkLst>
        </pc:cxnChg>
        <pc:cxnChg chg="mod">
          <ac:chgData name="Elaine Duffin" userId="cf570e58-4bc4-40a4-94a7-b8900c9b7065" providerId="ADAL" clId="{F4FAF695-6BA6-4B64-94B7-408191D08016}" dt="2021-11-01T13:33:11.159" v="25" actId="338"/>
          <ac:cxnSpMkLst>
            <pc:docMk/>
            <pc:sldMk cId="4055682369" sldId="1175"/>
            <ac:cxnSpMk id="26" creationId="{36BBB9EE-B34B-458C-9F94-4A0E3079CA2A}"/>
          </ac:cxnSpMkLst>
        </pc:cxnChg>
        <pc:cxnChg chg="mod">
          <ac:chgData name="Elaine Duffin" userId="cf570e58-4bc4-40a4-94a7-b8900c9b7065" providerId="ADAL" clId="{F4FAF695-6BA6-4B64-94B7-408191D08016}" dt="2021-11-01T13:33:11.159" v="25" actId="338"/>
          <ac:cxnSpMkLst>
            <pc:docMk/>
            <pc:sldMk cId="4055682369" sldId="1175"/>
            <ac:cxnSpMk id="202" creationId="{00000000-0000-0000-0000-000000000000}"/>
          </ac:cxnSpMkLst>
        </pc:cxnChg>
        <pc:cxnChg chg="mod">
          <ac:chgData name="Elaine Duffin" userId="cf570e58-4bc4-40a4-94a7-b8900c9b7065" providerId="ADAL" clId="{F4FAF695-6BA6-4B64-94B7-408191D08016}" dt="2021-11-01T13:33:11.159" v="25" actId="338"/>
          <ac:cxnSpMkLst>
            <pc:docMk/>
            <pc:sldMk cId="4055682369" sldId="1175"/>
            <ac:cxnSpMk id="20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0461-04CD-4734-B860-183F35EF29B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FBA6-3225-49CF-8C90-12669D201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1ad798f1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1ad798f1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2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11a2394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11a2394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d39906b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d39906b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14533" y="1560165"/>
            <a:ext cx="54620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1067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algn="ctr"/>
            <a:fld id="{00000000-1234-1234-1234-123412341234}" type="slidenum">
              <a:rPr lang="en-GB" smtClean="0"/>
              <a:pPr algn="ctr"/>
              <a:t>‹#›</a:t>
            </a:fld>
            <a:endParaRPr lang="en-GB"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315467" y="1560133"/>
            <a:ext cx="54620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3"/>
          </p:nvPr>
        </p:nvSpPr>
        <p:spPr>
          <a:xfrm>
            <a:off x="7010400" y="0"/>
            <a:ext cx="47532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6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4 – Operations on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9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E58C6E-6761-4DD4-9BC8-346D72A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5FE014-34F8-41D0-B471-B358AE79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and addition in binary use the same principles as in decimal</a:t>
            </a:r>
          </a:p>
          <a:p>
            <a:r>
              <a:rPr lang="en-US" dirty="0"/>
              <a:t>To add two numbers, we need to consider three inputs in each column because there might be a carried digit</a:t>
            </a:r>
          </a:p>
          <a:p>
            <a:pPr lvl="1"/>
            <a:r>
              <a:rPr lang="en-US" dirty="0"/>
              <a:t>Except for the least significant digit (right hand digit) that doesn’t have </a:t>
            </a:r>
            <a:r>
              <a:rPr lang="en-US"/>
              <a:t>a carry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6607-0832-4AC4-BB49-1F530E10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D17B-FBF7-45A6-9719-C0F287FA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that:</a:t>
            </a:r>
          </a:p>
          <a:p>
            <a:pPr lvl="1"/>
            <a:r>
              <a:rPr lang="en-US" dirty="0"/>
              <a:t>Counting in binary and hex follows the same principles as in decimal</a:t>
            </a:r>
          </a:p>
          <a:p>
            <a:pPr lvl="1"/>
            <a:r>
              <a:rPr lang="en-US" dirty="0"/>
              <a:t>To see how to add two binary numbers and relate that to decimal addition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CC69-F09B-4F9D-B25F-B190521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Decimal, binary, hex recap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214D1A-9F1D-45E2-8A14-237B4217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87567"/>
              </p:ext>
            </p:extLst>
          </p:nvPr>
        </p:nvGraphicFramePr>
        <p:xfrm>
          <a:off x="0" y="2350624"/>
          <a:ext cx="12192002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77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Hex</a:t>
                      </a:r>
                      <a:endParaRPr lang="en-GB" sz="2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Dec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Binary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601"/>
            <a:ext cx="10058400" cy="18033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Counting up in ones starting from zero</a:t>
            </a:r>
          </a:p>
          <a:p>
            <a:r>
              <a:rPr lang="en-GB" dirty="0"/>
              <a:t>Start with a 0 in the right hand column and can go up to 9</a:t>
            </a:r>
          </a:p>
          <a:p>
            <a:r>
              <a:rPr lang="en-GB" dirty="0"/>
              <a:t>When we get to 9 we haven’t any more digits to use, so we put a 1 in the next column and start again from 0 in the right column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1702" y="3175000"/>
          <a:ext cx="6740145" cy="31115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10,000s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1,000s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imes New Roman"/>
                          <a:ea typeface="Times New Roman"/>
                        </a:rPr>
                        <a:t>units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005"/>
            <a:ext cx="10515600" cy="1235035"/>
          </a:xfrm>
        </p:spPr>
        <p:txBody>
          <a:bodyPr/>
          <a:lstStyle/>
          <a:p>
            <a:r>
              <a:rPr lang="en-GB" dirty="0"/>
              <a:t>Binary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57301"/>
            <a:ext cx="10058400" cy="1925286"/>
          </a:xfrm>
        </p:spPr>
        <p:txBody>
          <a:bodyPr>
            <a:normAutofit fontScale="92500"/>
          </a:bodyPr>
          <a:lstStyle/>
          <a:p>
            <a:r>
              <a:rPr lang="en-GB" dirty="0"/>
              <a:t>Counting up in ones starting from zero</a:t>
            </a:r>
          </a:p>
          <a:p>
            <a:r>
              <a:rPr lang="en-GB" dirty="0"/>
              <a:t>Start with a 0 in the right hand column and can go up to 1</a:t>
            </a:r>
          </a:p>
          <a:p>
            <a:r>
              <a:rPr lang="en-GB" dirty="0"/>
              <a:t>Then we haven’t any more digits we can use in that column so we put a 1 in the next column and start again from 0 in the right column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1238"/>
              </p:ext>
            </p:extLst>
          </p:nvPr>
        </p:nvGraphicFramePr>
        <p:xfrm>
          <a:off x="1879489" y="3429000"/>
          <a:ext cx="8031834" cy="3014136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1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Decimal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128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16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4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2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3" y="2140571"/>
            <a:ext cx="5258938" cy="4352304"/>
          </a:xfrm>
        </p:spPr>
        <p:txBody>
          <a:bodyPr>
            <a:normAutofit/>
          </a:bodyPr>
          <a:lstStyle/>
          <a:p>
            <a:r>
              <a:rPr lang="en-GB" dirty="0"/>
              <a:t>Counting up in ones starting from zero</a:t>
            </a:r>
          </a:p>
          <a:p>
            <a:r>
              <a:rPr lang="en-GB" dirty="0"/>
              <a:t>Start with a 0 in the right hand column and can go up to F</a:t>
            </a:r>
          </a:p>
          <a:p>
            <a:r>
              <a:rPr lang="en-GB" dirty="0"/>
              <a:t>When we get to F we haven’t any more digits to use, so we put a 1 in the next column and start again from 0 in the right column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72283"/>
              </p:ext>
            </p:extLst>
          </p:nvPr>
        </p:nvGraphicFramePr>
        <p:xfrm>
          <a:off x="6426631" y="1027906"/>
          <a:ext cx="5377690" cy="478723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3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</a:rPr>
                        <a:t>4096s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</a:rPr>
                        <a:t>256s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</a:rPr>
                        <a:t>16s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units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</a:rPr>
                        <a:t>F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</a:rPr>
                        <a:t>2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99966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</a:rPr>
                        <a:t>F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42807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379670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56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63634"/>
          </a:xfr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Addition in decimal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9C1892-B98D-4E7F-ACFF-13EAAD5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8249"/>
            <a:ext cx="10515600" cy="1628713"/>
          </a:xfrm>
        </p:spPr>
        <p:txBody>
          <a:bodyPr/>
          <a:lstStyle/>
          <a:p>
            <a:r>
              <a:rPr lang="en-US" dirty="0"/>
              <a:t>You must start at the right-hand side (least significant digit) because you might have to carry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505E08-359A-4455-91FD-317C3E1DDC5D}"/>
              </a:ext>
            </a:extLst>
          </p:cNvPr>
          <p:cNvGrpSpPr/>
          <p:nvPr/>
        </p:nvGrpSpPr>
        <p:grpSpPr>
          <a:xfrm>
            <a:off x="4148628" y="2077754"/>
            <a:ext cx="2458935" cy="1445145"/>
            <a:chOff x="1268533" y="3525034"/>
            <a:chExt cx="2458935" cy="1445145"/>
          </a:xfrm>
        </p:grpSpPr>
        <p:graphicFrame>
          <p:nvGraphicFramePr>
            <p:cNvPr id="201" name="Google Shape;201;p22"/>
            <p:cNvGraphicFramePr/>
            <p:nvPr/>
          </p:nvGraphicFramePr>
          <p:xfrm>
            <a:off x="1269200" y="3525034"/>
            <a:ext cx="2458268" cy="863634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145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456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45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456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196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4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6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3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6166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 dirty="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5</a:t>
                        </a:r>
                        <a:endParaRPr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2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 dirty="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6</a:t>
                        </a:r>
                        <a:endParaRPr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 dirty="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+</a:t>
                        </a:r>
                        <a:endParaRPr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0" marR="0" marT="0" marB="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202" name="Google Shape;202;p22"/>
            <p:cNvCxnSpPr/>
            <p:nvPr/>
          </p:nvCxnSpPr>
          <p:spPr>
            <a:xfrm>
              <a:off x="1268533" y="4911333"/>
              <a:ext cx="186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1268533" y="4388667"/>
              <a:ext cx="186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04" name="Google Shape;204;p22"/>
            <p:cNvGraphicFramePr/>
            <p:nvPr/>
          </p:nvGraphicFramePr>
          <p:xfrm>
            <a:off x="1268533" y="4360619"/>
            <a:ext cx="1863201" cy="60956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210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106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10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6095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9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8</a:t>
                        </a:r>
                        <a:endParaRPr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2400" dirty="0">
                            <a:solidFill>
                              <a:schemeClr val="dk1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9</a:t>
                        </a:r>
                        <a:endParaRPr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9" name="Google Shape;220;p23">
            <a:extLst>
              <a:ext uri="{FF2B5EF4-FFF2-40B4-BE49-F238E27FC236}">
                <a16:creationId xmlns:a16="http://schemas.microsoft.com/office/drawing/2014/main" id="{77B4892A-76FD-418E-A81B-324FC68F1484}"/>
              </a:ext>
            </a:extLst>
          </p:cNvPr>
          <p:cNvSpPr txBox="1"/>
          <p:nvPr/>
        </p:nvSpPr>
        <p:spPr>
          <a:xfrm>
            <a:off x="4374259" y="1068609"/>
            <a:ext cx="1739800" cy="5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463 + 526</a:t>
            </a:r>
          </a:p>
        </p:txBody>
      </p:sp>
      <p:graphicFrame>
        <p:nvGraphicFramePr>
          <p:cNvPr id="24" name="Google Shape;217;p23">
            <a:extLst>
              <a:ext uri="{FF2B5EF4-FFF2-40B4-BE49-F238E27FC236}">
                <a16:creationId xmlns:a16="http://schemas.microsoft.com/office/drawing/2014/main" id="{3AE07DD5-B72E-4AA9-82EE-C6F9E9B092DC}"/>
              </a:ext>
            </a:extLst>
          </p:cNvPr>
          <p:cNvGraphicFramePr/>
          <p:nvPr/>
        </p:nvGraphicFramePr>
        <p:xfrm>
          <a:off x="8304179" y="2003056"/>
          <a:ext cx="2458268" cy="863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Google Shape;218;p23">
            <a:extLst>
              <a:ext uri="{FF2B5EF4-FFF2-40B4-BE49-F238E27FC236}">
                <a16:creationId xmlns:a16="http://schemas.microsoft.com/office/drawing/2014/main" id="{71C10B79-11CF-40DB-B05A-06809ACA9E62}"/>
              </a:ext>
            </a:extLst>
          </p:cNvPr>
          <p:cNvCxnSpPr/>
          <p:nvPr/>
        </p:nvCxnSpPr>
        <p:spPr>
          <a:xfrm>
            <a:off x="8304179" y="3502971"/>
            <a:ext cx="18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19;p23">
            <a:extLst>
              <a:ext uri="{FF2B5EF4-FFF2-40B4-BE49-F238E27FC236}">
                <a16:creationId xmlns:a16="http://schemas.microsoft.com/office/drawing/2014/main" id="{36BBB9EE-B34B-458C-9F94-4A0E3079CA2A}"/>
              </a:ext>
            </a:extLst>
          </p:cNvPr>
          <p:cNvCxnSpPr/>
          <p:nvPr/>
        </p:nvCxnSpPr>
        <p:spPr>
          <a:xfrm>
            <a:off x="8304179" y="2972871"/>
            <a:ext cx="18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20;p23">
            <a:extLst>
              <a:ext uri="{FF2B5EF4-FFF2-40B4-BE49-F238E27FC236}">
                <a16:creationId xmlns:a16="http://schemas.microsoft.com/office/drawing/2014/main" id="{11B529AE-B85E-4CB3-8521-F52CFC4ECF3B}"/>
              </a:ext>
            </a:extLst>
          </p:cNvPr>
          <p:cNvSpPr txBox="1"/>
          <p:nvPr/>
        </p:nvSpPr>
        <p:spPr>
          <a:xfrm>
            <a:off x="8328558" y="1058304"/>
            <a:ext cx="1739800" cy="5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365 + 258</a:t>
            </a:r>
          </a:p>
          <a:p>
            <a:endParaRPr lang="en-GB"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" name="Google Shape;224;p23">
            <a:extLst>
              <a:ext uri="{FF2B5EF4-FFF2-40B4-BE49-F238E27FC236}">
                <a16:creationId xmlns:a16="http://schemas.microsoft.com/office/drawing/2014/main" id="{F55A6724-59CE-444F-A35E-F8757DEEB277}"/>
              </a:ext>
            </a:extLst>
          </p:cNvPr>
          <p:cNvSpPr txBox="1"/>
          <p:nvPr/>
        </p:nvSpPr>
        <p:spPr>
          <a:xfrm>
            <a:off x="9027978" y="3509355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" name="Google Shape;225;p23">
            <a:extLst>
              <a:ext uri="{FF2B5EF4-FFF2-40B4-BE49-F238E27FC236}">
                <a16:creationId xmlns:a16="http://schemas.microsoft.com/office/drawing/2014/main" id="{6F3EA6F7-CFE6-49A1-9654-E0416183F41A}"/>
              </a:ext>
            </a:extLst>
          </p:cNvPr>
          <p:cNvSpPr txBox="1"/>
          <p:nvPr/>
        </p:nvSpPr>
        <p:spPr>
          <a:xfrm>
            <a:off x="8404578" y="3509355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EEFC618-15CB-47A1-9FB7-EA5BB510573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286191" y="2886658"/>
            <a:ext cx="18811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67E2F-6D39-4044-9F73-B9FF1DC1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554" y="3040646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3B7B0-80EB-4B53-8E45-EE44BB36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854" y="3040646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C9C2A-ADCE-4953-B492-453EF451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566" y="3040646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Addition in binary</a:t>
            </a:r>
          </a:p>
        </p:txBody>
      </p:sp>
      <p:sp>
        <p:nvSpPr>
          <p:cNvPr id="264" name="Google Shape;264;p26"/>
          <p:cNvSpPr txBox="1"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sym typeface="Roboto Mono"/>
              </a:rPr>
              <a:t>Suppose we want to add 01001111 + 00011101 </a:t>
            </a:r>
          </a:p>
          <a:p>
            <a:pPr lvl="1"/>
            <a:r>
              <a:rPr lang="en-GB" dirty="0">
                <a:sym typeface="Roboto Mono"/>
              </a:rPr>
              <a:t>(in decimal that is 79 + 29)</a:t>
            </a:r>
          </a:p>
          <a:p>
            <a:r>
              <a:rPr lang="en-GB" dirty="0"/>
              <a:t>We take the same approach as in decimal, </a:t>
            </a:r>
            <a:r>
              <a:rPr lang="en-US" dirty="0"/>
              <a:t>add up each column, starting with the rightmost, least significant bit.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268" name="Google Shape;268;p26"/>
          <p:cNvGraphicFramePr/>
          <p:nvPr>
            <p:extLst>
              <p:ext uri="{D42A27DB-BD31-4B8C-83A1-F6EECF244321}">
                <p14:modId xmlns:p14="http://schemas.microsoft.com/office/powerpoint/2010/main" val="2653713845"/>
              </p:ext>
            </p:extLst>
          </p:nvPr>
        </p:nvGraphicFramePr>
        <p:xfrm>
          <a:off x="2134400" y="1560167"/>
          <a:ext cx="7484264" cy="147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5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128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/>
                    </a:p>
                  </a:txBody>
                  <a:tcPr marL="62400" marR="62400" marT="62400" marB="624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/>
                </a:tc>
                <a:extLst>
                  <a:ext uri="{0D108BD9-81ED-4DB2-BD59-A6C34878D82A}">
                    <a16:rowId xmlns:a16="http://schemas.microsoft.com/office/drawing/2014/main" val="1482402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414533" y="1560167"/>
            <a:ext cx="11169200" cy="48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414533" y="426133"/>
            <a:ext cx="11361600" cy="9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Addition in binary</a:t>
            </a:r>
            <a:endParaRPr dirty="0"/>
          </a:p>
        </p:txBody>
      </p:sp>
      <p:sp>
        <p:nvSpPr>
          <p:cNvPr id="276" name="Google Shape;276;p27"/>
          <p:cNvSpPr txBox="1">
            <a:spLocks noGrp="1"/>
          </p:cNvSpPr>
          <p:nvPr>
            <p:ph type="sldNum" idx="12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9</a:t>
            </a:fld>
            <a:endParaRPr/>
          </a:p>
        </p:txBody>
      </p:sp>
      <p:graphicFrame>
        <p:nvGraphicFramePr>
          <p:cNvPr id="278" name="Google Shape;278;p27"/>
          <p:cNvGraphicFramePr/>
          <p:nvPr>
            <p:extLst>
              <p:ext uri="{D42A27DB-BD31-4B8C-83A1-F6EECF244321}">
                <p14:modId xmlns:p14="http://schemas.microsoft.com/office/powerpoint/2010/main" val="1985614215"/>
              </p:ext>
            </p:extLst>
          </p:nvPr>
        </p:nvGraphicFramePr>
        <p:xfrm>
          <a:off x="2066867" y="2270400"/>
          <a:ext cx="7484264" cy="147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5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2400" marR="62400" marT="62400" marB="6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012649"/>
                  </a:ext>
                </a:extLst>
              </a:tr>
            </a:tbl>
          </a:graphicData>
        </a:graphic>
      </p:graphicFrame>
      <p:sp>
        <p:nvSpPr>
          <p:cNvPr id="282" name="Google Shape;282;p27"/>
          <p:cNvSpPr txBox="1"/>
          <p:nvPr/>
        </p:nvSpPr>
        <p:spPr>
          <a:xfrm>
            <a:off x="9708200" y="254320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224;p23">
            <a:extLst>
              <a:ext uri="{FF2B5EF4-FFF2-40B4-BE49-F238E27FC236}">
                <a16:creationId xmlns:a16="http://schemas.microsoft.com/office/drawing/2014/main" id="{44DAD508-F590-4599-9D21-49BDB455E624}"/>
              </a:ext>
            </a:extLst>
          </p:cNvPr>
          <p:cNvSpPr txBox="1"/>
          <p:nvPr/>
        </p:nvSpPr>
        <p:spPr>
          <a:xfrm>
            <a:off x="7944718" y="3707167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4;p23">
            <a:extLst>
              <a:ext uri="{FF2B5EF4-FFF2-40B4-BE49-F238E27FC236}">
                <a16:creationId xmlns:a16="http://schemas.microsoft.com/office/drawing/2014/main" id="{6AE9ADCE-0C07-4879-8B85-CEA75BB33F09}"/>
              </a:ext>
            </a:extLst>
          </p:cNvPr>
          <p:cNvSpPr txBox="1"/>
          <p:nvPr/>
        </p:nvSpPr>
        <p:spPr>
          <a:xfrm>
            <a:off x="8901410" y="315728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 Mono"/>
                <a:ea typeface="Quicksand"/>
                <a:cs typeface="Quicksand"/>
                <a:sym typeface="Quicksand"/>
              </a:rPr>
              <a:t>0</a:t>
            </a:r>
            <a:endParaRPr sz="2400" dirty="0">
              <a:solidFill>
                <a:schemeClr val="dk1"/>
              </a:solidFill>
              <a:latin typeface="Roboto Mono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4;p23">
            <a:extLst>
              <a:ext uri="{FF2B5EF4-FFF2-40B4-BE49-F238E27FC236}">
                <a16:creationId xmlns:a16="http://schemas.microsoft.com/office/drawing/2014/main" id="{77971933-07C1-4198-9DB2-29FB2CCC64F6}"/>
              </a:ext>
            </a:extLst>
          </p:cNvPr>
          <p:cNvSpPr txBox="1"/>
          <p:nvPr/>
        </p:nvSpPr>
        <p:spPr>
          <a:xfrm>
            <a:off x="7943433" y="315728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 Mono"/>
                <a:ea typeface="Quicksand"/>
                <a:cs typeface="Quicksand"/>
                <a:sym typeface="Quicksand"/>
              </a:rPr>
              <a:t>0</a:t>
            </a:r>
            <a:endParaRPr sz="2400" dirty="0">
              <a:solidFill>
                <a:schemeClr val="dk1"/>
              </a:solidFill>
              <a:latin typeface="Roboto Mono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4;p23">
            <a:extLst>
              <a:ext uri="{FF2B5EF4-FFF2-40B4-BE49-F238E27FC236}">
                <a16:creationId xmlns:a16="http://schemas.microsoft.com/office/drawing/2014/main" id="{F069F062-55B8-4E13-943C-12BE0A7751B0}"/>
              </a:ext>
            </a:extLst>
          </p:cNvPr>
          <p:cNvSpPr txBox="1"/>
          <p:nvPr/>
        </p:nvSpPr>
        <p:spPr>
          <a:xfrm>
            <a:off x="7000790" y="374208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4;p23">
            <a:extLst>
              <a:ext uri="{FF2B5EF4-FFF2-40B4-BE49-F238E27FC236}">
                <a16:creationId xmlns:a16="http://schemas.microsoft.com/office/drawing/2014/main" id="{499AD68E-96CF-4BC0-9E86-7F7C73A4BAD1}"/>
              </a:ext>
            </a:extLst>
          </p:cNvPr>
          <p:cNvSpPr txBox="1"/>
          <p:nvPr/>
        </p:nvSpPr>
        <p:spPr>
          <a:xfrm>
            <a:off x="5145137" y="3208692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 Mono"/>
                <a:ea typeface="Quicksand"/>
                <a:cs typeface="Quicksand"/>
                <a:sym typeface="Quicksand"/>
              </a:rPr>
              <a:t>0</a:t>
            </a:r>
            <a:endParaRPr sz="2400" dirty="0">
              <a:solidFill>
                <a:schemeClr val="dk1"/>
              </a:solidFill>
              <a:latin typeface="Roboto Mono"/>
              <a:ea typeface="Quicksand"/>
              <a:cs typeface="Quicksand"/>
              <a:sym typeface="Quicksand"/>
            </a:endParaRPr>
          </a:p>
        </p:txBody>
      </p:sp>
      <p:sp>
        <p:nvSpPr>
          <p:cNvPr id="19" name="Google Shape;224;p23">
            <a:extLst>
              <a:ext uri="{FF2B5EF4-FFF2-40B4-BE49-F238E27FC236}">
                <a16:creationId xmlns:a16="http://schemas.microsoft.com/office/drawing/2014/main" id="{1EB938F8-7772-46F5-860A-F4868ED54EF7}"/>
              </a:ext>
            </a:extLst>
          </p:cNvPr>
          <p:cNvSpPr txBox="1"/>
          <p:nvPr/>
        </p:nvSpPr>
        <p:spPr>
          <a:xfrm>
            <a:off x="7011738" y="3178003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4;p23">
            <a:extLst>
              <a:ext uri="{FF2B5EF4-FFF2-40B4-BE49-F238E27FC236}">
                <a16:creationId xmlns:a16="http://schemas.microsoft.com/office/drawing/2014/main" id="{1EB3DE64-F064-4A1D-822D-A2B768BB7BC2}"/>
              </a:ext>
            </a:extLst>
          </p:cNvPr>
          <p:cNvSpPr txBox="1"/>
          <p:nvPr/>
        </p:nvSpPr>
        <p:spPr>
          <a:xfrm>
            <a:off x="6065491" y="374208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224;p23">
            <a:extLst>
              <a:ext uri="{FF2B5EF4-FFF2-40B4-BE49-F238E27FC236}">
                <a16:creationId xmlns:a16="http://schemas.microsoft.com/office/drawing/2014/main" id="{104C2B0A-C4C9-41C2-8A4D-A0E9FF488F24}"/>
              </a:ext>
            </a:extLst>
          </p:cNvPr>
          <p:cNvSpPr txBox="1"/>
          <p:nvPr/>
        </p:nvSpPr>
        <p:spPr>
          <a:xfrm>
            <a:off x="6057948" y="3219363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4;p23">
            <a:extLst>
              <a:ext uri="{FF2B5EF4-FFF2-40B4-BE49-F238E27FC236}">
                <a16:creationId xmlns:a16="http://schemas.microsoft.com/office/drawing/2014/main" id="{A09BDCE8-61AE-42D6-9485-6BF3D07D4E8F}"/>
              </a:ext>
            </a:extLst>
          </p:cNvPr>
          <p:cNvSpPr txBox="1"/>
          <p:nvPr/>
        </p:nvSpPr>
        <p:spPr>
          <a:xfrm>
            <a:off x="5183401" y="3745499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" name="Google Shape;224;p23">
            <a:extLst>
              <a:ext uri="{FF2B5EF4-FFF2-40B4-BE49-F238E27FC236}">
                <a16:creationId xmlns:a16="http://schemas.microsoft.com/office/drawing/2014/main" id="{31A3F01A-8490-4078-9D57-E600E74EF128}"/>
              </a:ext>
            </a:extLst>
          </p:cNvPr>
          <p:cNvSpPr txBox="1"/>
          <p:nvPr/>
        </p:nvSpPr>
        <p:spPr>
          <a:xfrm>
            <a:off x="4226709" y="3757375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24;p23">
            <a:extLst>
              <a:ext uri="{FF2B5EF4-FFF2-40B4-BE49-F238E27FC236}">
                <a16:creationId xmlns:a16="http://schemas.microsoft.com/office/drawing/2014/main" id="{6D7B3ADC-B52C-424C-8EB7-D9E083F2A1CD}"/>
              </a:ext>
            </a:extLst>
          </p:cNvPr>
          <p:cNvSpPr txBox="1"/>
          <p:nvPr/>
        </p:nvSpPr>
        <p:spPr>
          <a:xfrm>
            <a:off x="4213442" y="3184450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" name="Google Shape;224;p23">
            <a:extLst>
              <a:ext uri="{FF2B5EF4-FFF2-40B4-BE49-F238E27FC236}">
                <a16:creationId xmlns:a16="http://schemas.microsoft.com/office/drawing/2014/main" id="{07AB2B84-E690-4BA7-8E65-CCE04303954F}"/>
              </a:ext>
            </a:extLst>
          </p:cNvPr>
          <p:cNvSpPr txBox="1"/>
          <p:nvPr/>
        </p:nvSpPr>
        <p:spPr>
          <a:xfrm>
            <a:off x="3268732" y="3190083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" name="Google Shape;224;p23">
            <a:extLst>
              <a:ext uri="{FF2B5EF4-FFF2-40B4-BE49-F238E27FC236}">
                <a16:creationId xmlns:a16="http://schemas.microsoft.com/office/drawing/2014/main" id="{6FF567A9-E8B9-45F3-B27B-B8373DB9326C}"/>
              </a:ext>
            </a:extLst>
          </p:cNvPr>
          <p:cNvSpPr txBox="1"/>
          <p:nvPr/>
        </p:nvSpPr>
        <p:spPr>
          <a:xfrm>
            <a:off x="2307475" y="3208692"/>
            <a:ext cx="415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 Mono"/>
                <a:ea typeface="Quicksand"/>
                <a:cs typeface="Quicksand"/>
                <a:sym typeface="Quicksand"/>
              </a:rPr>
              <a:t>0</a:t>
            </a:r>
            <a:endParaRPr sz="2400" dirty="0">
              <a:solidFill>
                <a:schemeClr val="dk1"/>
              </a:solidFill>
              <a:latin typeface="Roboto Mono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fe86083-a33f-408c-ab28-5e4045b806dc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560</TotalTime>
  <Words>600</Words>
  <Application>Microsoft Office PowerPoint</Application>
  <PresentationFormat>Widescreen</PresentationFormat>
  <Paragraphs>306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Quicksand</vt:lpstr>
      <vt:lpstr>Quicksand Light</vt:lpstr>
      <vt:lpstr>Roboto Mono</vt:lpstr>
      <vt:lpstr>Times New Roman</vt:lpstr>
      <vt:lpstr>ThemeArchitecture</vt:lpstr>
      <vt:lpstr>Computer Architecture Concepts </vt:lpstr>
      <vt:lpstr>Objectives</vt:lpstr>
      <vt:lpstr>Decimal, binary, hex recap</vt:lpstr>
      <vt:lpstr>Decimal Counting</vt:lpstr>
      <vt:lpstr>Binary Counting</vt:lpstr>
      <vt:lpstr>Hexadecimal Counting</vt:lpstr>
      <vt:lpstr>Addition in decimal</vt:lpstr>
      <vt:lpstr>Addition in binary</vt:lpstr>
      <vt:lpstr>Addition in binary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22</cp:revision>
  <dcterms:created xsi:type="dcterms:W3CDTF">2021-08-17T08:24:34Z</dcterms:created>
  <dcterms:modified xsi:type="dcterms:W3CDTF">2021-11-01T13:44:55Z</dcterms:modified>
</cp:coreProperties>
</file>