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F008-0210-41A4-BA26-A10AFD7A35B5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D747-A162-4681-B82B-60D766A86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10 – Arithmetic Logic Unit (ALU)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06E03B-E7DA-4E18-9088-DBD58547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give a brief introduction to the concept of an ALU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0F53-CDCB-4125-A40A-9505D538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6296-301F-4401-A844-44495431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Arithmetic Logic Unit is the part of a computer processor that carries out instructions on the binary data</a:t>
            </a:r>
          </a:p>
          <a:p>
            <a:r>
              <a:rPr lang="en-US" dirty="0"/>
              <a:t>Different computer processor families will have different operations available and could include: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Bitwise AND, OR, NOT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Shift all the bits in an input</a:t>
            </a:r>
          </a:p>
          <a:p>
            <a:r>
              <a:rPr lang="en-US" dirty="0"/>
              <a:t>Often all the available instructions will be done in parallel and the relevant result selected to pass to the output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43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8D0C55E-20D9-4C21-9CE5-FCD71032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pic>
        <p:nvPicPr>
          <p:cNvPr id="5" name="Content Placeholder 4" descr="Symbol often used for an ALU">
            <a:extLst>
              <a:ext uri="{FF2B5EF4-FFF2-40B4-BE49-F238E27FC236}">
                <a16:creationId xmlns:a16="http://schemas.microsoft.com/office/drawing/2014/main" id="{2082FEC4-2AD6-4933-939A-4B910A120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1" y="365125"/>
            <a:ext cx="4627355" cy="2552276"/>
          </a:xfrm>
          <a:noFill/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772D9F4-FEAC-4F13-A399-48F3163D35E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97723" y="2208809"/>
            <a:ext cx="11087595" cy="3883955"/>
          </a:xfrm>
          <a:ln>
            <a:noFill/>
          </a:ln>
        </p:spPr>
        <p:txBody>
          <a:bodyPr/>
          <a:lstStyle/>
          <a:p>
            <a:r>
              <a:rPr lang="en-US" dirty="0"/>
              <a:t>The ALU takes two operands (A and B)</a:t>
            </a:r>
          </a:p>
          <a:p>
            <a:pPr lvl="1"/>
            <a:r>
              <a:rPr lang="en-US" dirty="0"/>
              <a:t>Binary signals to carry out an operation on</a:t>
            </a:r>
          </a:p>
          <a:p>
            <a:r>
              <a:rPr lang="en-US" dirty="0"/>
              <a:t>There is an input Opcode</a:t>
            </a:r>
          </a:p>
          <a:p>
            <a:pPr lvl="1"/>
            <a:r>
              <a:rPr lang="en-US" dirty="0"/>
              <a:t>Binary signals as a code for which operation is needed</a:t>
            </a:r>
          </a:p>
          <a:p>
            <a:r>
              <a:rPr lang="en-US" dirty="0"/>
              <a:t>The output is the result of carrying out the operation on A and B</a:t>
            </a:r>
          </a:p>
          <a:p>
            <a:r>
              <a:rPr lang="en-US" dirty="0"/>
              <a:t>There may be output status / condition code indicators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00CE1-4A5D-48D3-B39A-7991376CB2BA}"/>
              </a:ext>
            </a:extLst>
          </p:cNvPr>
          <p:cNvSpPr txBox="1"/>
          <p:nvPr/>
        </p:nvSpPr>
        <p:spPr>
          <a:xfrm>
            <a:off x="8328561" y="6092765"/>
            <a:ext cx="3488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By </a:t>
            </a:r>
            <a:r>
              <a:rPr lang="en-US" sz="1000" dirty="0" err="1"/>
              <a:t>Lambtron</a:t>
            </a:r>
            <a:r>
              <a:rPr lang="en-US" sz="1000" dirty="0"/>
              <a:t> - Own work, CC BY-SA 4.0, </a:t>
            </a:r>
          </a:p>
          <a:p>
            <a:r>
              <a:rPr lang="en-US" sz="1000" dirty="0"/>
              <a:t>https://commons.wikimedia.org/w/index.php?curid=36975996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5650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26C1-47BD-49FC-9945-B46A1BF0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5170-BA4F-488F-AE97-ED5A2A79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ALU is a component that can carry out multiple operations on </a:t>
            </a:r>
            <a:r>
              <a:rPr lang="en-US"/>
              <a:t>two inputs.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022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962</TotalTime>
  <Words>195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ThemeArchitecture</vt:lpstr>
      <vt:lpstr>Computer Architecture Concepts </vt:lpstr>
      <vt:lpstr>Objectives</vt:lpstr>
      <vt:lpstr>ALU</vt:lpstr>
      <vt:lpstr>ALU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26</cp:revision>
  <dcterms:created xsi:type="dcterms:W3CDTF">2021-08-17T08:24:34Z</dcterms:created>
  <dcterms:modified xsi:type="dcterms:W3CDTF">2021-10-05T14:04:52Z</dcterms:modified>
</cp:coreProperties>
</file>