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85" r:id="rId2"/>
    <p:sldId id="686" r:id="rId3"/>
    <p:sldId id="687" r:id="rId4"/>
    <p:sldId id="688" r:id="rId5"/>
    <p:sldId id="689" r:id="rId6"/>
    <p:sldId id="6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04" autoAdjust="0"/>
  </p:normalViewPr>
  <p:slideViewPr>
    <p:cSldViewPr snapToGrid="0">
      <p:cViewPr varScale="1">
        <p:scale>
          <a:sx n="81" d="100"/>
          <a:sy n="81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D0461-04CD-4734-B860-183F35EF29BF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8FBA6-3225-49CF-8C90-12669D201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84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6 – Data Representation –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9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95AD-307A-4CDE-A700-F09D8499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0F86-B58E-43BA-8F8A-9C1CFDF1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</a:t>
            </a:r>
          </a:p>
          <a:p>
            <a:pPr lvl="1"/>
            <a:r>
              <a:rPr lang="en-US" dirty="0"/>
              <a:t>How binary data can be used to represent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49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5763-B6A1-43AC-96F1-BCCADE0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codes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ED745-A27E-4960-A52F-BCB894D15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character is an individual element of text and could be</a:t>
            </a:r>
          </a:p>
          <a:p>
            <a:pPr lvl="1"/>
            <a:r>
              <a:rPr lang="en-US" dirty="0"/>
              <a:t>Any key you could key on your keyboard – including numbers, letters, punctuation, special characters like Enter, Delete, Space etc.</a:t>
            </a:r>
          </a:p>
          <a:p>
            <a:pPr lvl="1"/>
            <a:r>
              <a:rPr lang="en-US" dirty="0"/>
              <a:t>A character could also be a more complex item like characters from languages other than English, special symbols, emojis </a:t>
            </a:r>
          </a:p>
          <a:p>
            <a:pPr lvl="1"/>
            <a:endParaRPr lang="en-US" dirty="0"/>
          </a:p>
          <a:p>
            <a:r>
              <a:rPr lang="en-US" dirty="0"/>
              <a:t>As computers store everything as binary, each character needs a unique binary representation – a character code</a:t>
            </a:r>
          </a:p>
          <a:p>
            <a:r>
              <a:rPr lang="en-US" dirty="0"/>
              <a:t>The character codes have to be agreed so that text can be exchanged between computers</a:t>
            </a:r>
          </a:p>
        </p:txBody>
      </p:sp>
    </p:spTree>
    <p:extLst>
      <p:ext uri="{BB962C8B-B14F-4D97-AF65-F5344CB8AC3E}">
        <p14:creationId xmlns:p14="http://schemas.microsoft.com/office/powerpoint/2010/main" val="185476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8F70-0115-415C-AC68-8562F6D7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5211-86BD-4A30-8880-930FCE52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American Standard Code for Information Interchange</a:t>
            </a:r>
          </a:p>
          <a:p>
            <a:r>
              <a:rPr lang="en-GB" dirty="0"/>
              <a:t>Originally developed in the 1960s</a:t>
            </a:r>
          </a:p>
          <a:p>
            <a:r>
              <a:rPr lang="en-GB" dirty="0"/>
              <a:t>Gives a 7-bit code for:</a:t>
            </a:r>
          </a:p>
          <a:p>
            <a:pPr lvl="1"/>
            <a:r>
              <a:rPr lang="en-GB" dirty="0"/>
              <a:t>Control characters</a:t>
            </a:r>
          </a:p>
          <a:p>
            <a:pPr lvl="2"/>
            <a:r>
              <a:rPr lang="en-GB" dirty="0"/>
              <a:t>Escape, Delete, Backspace, New Line etc</a:t>
            </a:r>
          </a:p>
          <a:p>
            <a:pPr lvl="2"/>
            <a:r>
              <a:rPr lang="en-GB" dirty="0"/>
              <a:t>Some no longer used like Acknowledgement, Bell</a:t>
            </a:r>
          </a:p>
          <a:p>
            <a:pPr lvl="1"/>
            <a:r>
              <a:rPr lang="en-GB" dirty="0"/>
              <a:t>Printable characters</a:t>
            </a:r>
          </a:p>
          <a:p>
            <a:pPr lvl="2"/>
            <a:r>
              <a:rPr lang="en-GB" dirty="0"/>
              <a:t>Letters used in English (upper and lower case)</a:t>
            </a:r>
          </a:p>
          <a:p>
            <a:pPr lvl="2"/>
            <a:r>
              <a:rPr lang="en-GB" dirty="0"/>
              <a:t>Digits</a:t>
            </a:r>
          </a:p>
          <a:p>
            <a:pPr lvl="2"/>
            <a:r>
              <a:rPr lang="en-GB" dirty="0"/>
              <a:t>Punctuation marks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56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E559-EEE3-4775-BCBC-8FD25291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table</a:t>
            </a:r>
            <a:endParaRPr lang="en-GB" dirty="0"/>
          </a:p>
        </p:txBody>
      </p:sp>
      <p:pic>
        <p:nvPicPr>
          <p:cNvPr id="4" name="Google Shape;148;p19">
            <a:extLst>
              <a:ext uri="{FF2B5EF4-FFF2-40B4-BE49-F238E27FC236}">
                <a16:creationId xmlns:a16="http://schemas.microsoft.com/office/drawing/2014/main" id="{8629FB84-933E-42F0-AD94-05BC2177B3E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9991"/>
          <a:stretch/>
        </p:blipFill>
        <p:spPr>
          <a:xfrm>
            <a:off x="2754774" y="1460501"/>
            <a:ext cx="8955488" cy="5203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2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8D5C-B5D8-407D-BC69-42246AF8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FE34-6F2C-4129-801B-9D71DDD0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ASCII has limitations, it is still used as the basis for other character sets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8681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817</TotalTime>
  <Words>186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ThemeArchitecture</vt:lpstr>
      <vt:lpstr>Computer Architecture Concepts </vt:lpstr>
      <vt:lpstr>Objectives</vt:lpstr>
      <vt:lpstr>Character codes</vt:lpstr>
      <vt:lpstr>ASCII</vt:lpstr>
      <vt:lpstr>ASCII table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24</cp:revision>
  <dcterms:created xsi:type="dcterms:W3CDTF">2021-08-17T08:24:34Z</dcterms:created>
  <dcterms:modified xsi:type="dcterms:W3CDTF">2021-10-05T13:23:24Z</dcterms:modified>
</cp:coreProperties>
</file>