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69" r:id="rId2"/>
    <p:sldId id="1171" r:id="rId3"/>
    <p:sldId id="360" r:id="rId4"/>
    <p:sldId id="1167" r:id="rId5"/>
    <p:sldId id="1168" r:id="rId6"/>
    <p:sldId id="1166" r:id="rId7"/>
    <p:sldId id="1169" r:id="rId8"/>
    <p:sldId id="791" r:id="rId9"/>
    <p:sldId id="1170" r:id="rId10"/>
    <p:sldId id="363" r:id="rId11"/>
    <p:sldId id="11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780" autoAdjust="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0461-04CD-4734-B860-183F35EF29B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8FBA6-3225-49CF-8C90-12669D201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4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1715DF-830B-4896-BF2A-768CAE0C7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E1B9D-0BE2-42A7-9CDE-2B6B1DB2351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9DA711AD-DE0D-43FD-96A0-38106CD70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ADC795C-EC2E-4ABA-98B8-4012601D3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75B1C3-C88F-4D2B-A15F-D20575891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124D9-3C28-445A-811E-256ACCB4E3E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47267AEB-B39E-4F24-8131-0DCDCC135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AD4B2E7E-D860-4AB4-AB93-BC9029EE2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8 – Representing </a:t>
            </a:r>
            <a:r>
              <a:rPr lang="en-US"/>
              <a:t>negative integers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3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903E2F19-D663-426A-805A-CD5892020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Beware the overflow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26E236DD-DC1C-4897-8AE5-0DA005990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dirty="0"/>
              <a:t>Using two’s complement addition, if we add two numbers of the same sign (both positive or both negative) and the sign of the result is different then overflow has occurred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Using 8-bit two’s complement binary arithmetic, find the sum of 107 and 46.</a:t>
            </a:r>
          </a:p>
          <a:p>
            <a:pPr lvl="1"/>
            <a:r>
              <a:rPr lang="en-US" altLang="en-US" dirty="0"/>
              <a:t>Decimal 107 is 		01101011</a:t>
            </a:r>
          </a:p>
          <a:p>
            <a:pPr lvl="1"/>
            <a:r>
              <a:rPr lang="en-US" altLang="en-US" dirty="0"/>
              <a:t>Decimal 46 is   		00101110</a:t>
            </a:r>
          </a:p>
          <a:p>
            <a:pPr lvl="1"/>
            <a:r>
              <a:rPr lang="en-US" altLang="en-US" dirty="0"/>
              <a:t>Binary addition gives   	10011001 </a:t>
            </a:r>
          </a:p>
          <a:p>
            <a:pPr lvl="2"/>
            <a:r>
              <a:rPr lang="en-US" altLang="en-US" dirty="0"/>
              <a:t>This has a 1 in the most significant bit and so represents a negative number so the answer is wrong</a:t>
            </a:r>
          </a:p>
          <a:p>
            <a:r>
              <a:rPr lang="en-US" altLang="en-US" dirty="0"/>
              <a:t>We see that the nonzero carry from the seventh bit overflows into the sign bit, giving us the erroneous result: 107 + 46 = -103.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CEAD-E33C-4C9F-B5E8-41483706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5EA8-7510-4D8B-B8B6-A9288356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Two’s complement is the most widely used method for representing signed integers in binary</a:t>
            </a:r>
          </a:p>
          <a:p>
            <a:r>
              <a:rPr lang="en-US" dirty="0"/>
              <a:t>To convert between binary and decimal we need a number of steps</a:t>
            </a:r>
          </a:p>
          <a:p>
            <a:pPr lvl="1"/>
            <a:r>
              <a:rPr lang="en-US" dirty="0"/>
              <a:t>Work out the binary for positive value</a:t>
            </a:r>
          </a:p>
          <a:p>
            <a:pPr lvl="1"/>
            <a:r>
              <a:rPr lang="en-US" dirty="0"/>
              <a:t>Invert all the bits                               </a:t>
            </a:r>
          </a:p>
          <a:p>
            <a:pPr lvl="1"/>
            <a:r>
              <a:rPr lang="en-US" dirty="0"/>
              <a:t>Add 1 to give the representation for the </a:t>
            </a:r>
            <a:r>
              <a:rPr lang="en-US"/>
              <a:t>negative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5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5946-9F18-4236-A917-1E0DD7B5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5166-619C-4A09-955A-9E2AFD5F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introduce the two’s complement approach to storing negative numbers in 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3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2C684C5-263C-4B75-A889-B3B6BBAB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Two’s complement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834499C8-EDB4-40A9-905F-7AE4203C3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To express a value in two’s complement:</a:t>
            </a:r>
          </a:p>
          <a:p>
            <a:pPr lvl="1"/>
            <a:r>
              <a:rPr lang="en-US" altLang="en-US" dirty="0"/>
              <a:t>If the number is positive (or zero), just convert it to binary and you’re done.</a:t>
            </a:r>
          </a:p>
          <a:p>
            <a:pPr lvl="1"/>
            <a:r>
              <a:rPr lang="en-US" altLang="en-US" dirty="0"/>
              <a:t>If the number is negative, work out the binary of the positive value, invert each of the bits and then add 1</a:t>
            </a:r>
          </a:p>
          <a:p>
            <a:pPr lvl="1"/>
            <a:endParaRPr lang="en-US" altLang="en-US" dirty="0"/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When the highest order bit is negative, the number is negative</a:t>
            </a:r>
          </a:p>
          <a:p>
            <a:pPr lvl="1"/>
            <a:r>
              <a:rPr lang="en-US" dirty="0"/>
              <a:t>The number of bits being used for the representation is important</a:t>
            </a:r>
          </a:p>
          <a:p>
            <a:pPr lvl="1"/>
            <a:r>
              <a:rPr lang="en-US" dirty="0"/>
              <a:t>In practice, all modern computers use 2’s complement.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B6347D-8C09-4721-B7A3-DEDD5D80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F2DD5D8-9745-40C8-A36A-52147637F1BF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926-3863-4B4C-9DC6-4A59DCC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F73-9D9C-4C04-8E1A-C43AB20B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get the binary for -27 in 8-bit two’s complement</a:t>
            </a:r>
          </a:p>
          <a:p>
            <a:pPr lvl="1"/>
            <a:r>
              <a:rPr lang="en-US" dirty="0"/>
              <a:t>Work out the binary for +27	  		00011011</a:t>
            </a:r>
          </a:p>
          <a:p>
            <a:pPr lvl="1"/>
            <a:r>
              <a:rPr lang="en-US" dirty="0"/>
              <a:t>Invert all the bits                                     		11100100</a:t>
            </a:r>
          </a:p>
          <a:p>
            <a:pPr lvl="1"/>
            <a:r>
              <a:rPr lang="en-US" dirty="0"/>
              <a:t>Add 1 to give the representation for -27	11100101</a:t>
            </a:r>
          </a:p>
          <a:p>
            <a:pPr lvl="1"/>
            <a:endParaRPr lang="en-US" dirty="0"/>
          </a:p>
          <a:p>
            <a:r>
              <a:rPr lang="en-US" altLang="en-US" dirty="0"/>
              <a:t>To get the binary for -3 in 8-bit </a:t>
            </a:r>
            <a:r>
              <a:rPr lang="en-US" dirty="0"/>
              <a:t>two’s complement</a:t>
            </a:r>
            <a:endParaRPr lang="en-US" altLang="en-US" dirty="0"/>
          </a:p>
          <a:p>
            <a:pPr lvl="1"/>
            <a:r>
              <a:rPr lang="en-US" dirty="0"/>
              <a:t>Work out the binary for +3	  		00000011</a:t>
            </a:r>
          </a:p>
          <a:p>
            <a:pPr lvl="1"/>
            <a:r>
              <a:rPr lang="en-US" dirty="0"/>
              <a:t>Invert all the bits                                     		11111100</a:t>
            </a:r>
          </a:p>
          <a:p>
            <a:pPr lvl="1"/>
            <a:r>
              <a:rPr lang="en-US" dirty="0"/>
              <a:t>Add 1 to give the representation for -3		11111101</a:t>
            </a:r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0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1926-3863-4B4C-9DC6-4A59DCCA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examples binary to decimal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6F73-9D9C-4C04-8E1A-C43AB20B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get the decimal equivalent of </a:t>
            </a:r>
            <a:r>
              <a:rPr lang="en-US" dirty="0">
                <a:latin typeface="Consolas" panose="020B0609020204030204" pitchFamily="49" charset="0"/>
              </a:rPr>
              <a:t>11110010</a:t>
            </a:r>
            <a:r>
              <a:rPr lang="en-US" dirty="0"/>
              <a:t> which represents a number in 8-bit two’s complement</a:t>
            </a:r>
          </a:p>
          <a:p>
            <a:r>
              <a:rPr lang="en-US" dirty="0"/>
              <a:t>The most significant bit is a 1, so we know it’s a negative number</a:t>
            </a:r>
          </a:p>
          <a:p>
            <a:pPr lvl="1"/>
            <a:r>
              <a:rPr lang="en-US" dirty="0"/>
              <a:t>Flip all bits 	00001101</a:t>
            </a:r>
          </a:p>
          <a:p>
            <a:pPr lvl="1"/>
            <a:r>
              <a:rPr lang="en-US" dirty="0"/>
              <a:t>Add 1		00001110</a:t>
            </a:r>
          </a:p>
          <a:p>
            <a:pPr lvl="1"/>
            <a:r>
              <a:rPr lang="en-US" dirty="0"/>
              <a:t>Convert 1110 to decimal – gives 14</a:t>
            </a:r>
          </a:p>
          <a:p>
            <a:r>
              <a:rPr lang="en-US" dirty="0"/>
              <a:t>The original number 11110010 was -14</a:t>
            </a:r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7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31B-430F-43B1-91B7-471E7F83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- 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C6DC-6CDF-4793-AA8C-790354D0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Using 4-bit representation</a:t>
            </a:r>
          </a:p>
          <a:p>
            <a:pPr lvl="1"/>
            <a:r>
              <a:rPr lang="en-US" dirty="0"/>
              <a:t>All possible binary values are 0000 … 1111</a:t>
            </a:r>
          </a:p>
          <a:p>
            <a:pPr lvl="1"/>
            <a:r>
              <a:rPr lang="en-US" dirty="0"/>
              <a:t>Remember that gives us 16 different values</a:t>
            </a:r>
          </a:p>
          <a:p>
            <a:r>
              <a:rPr lang="en-US" dirty="0"/>
              <a:t>All numbers starting with 1 are negative</a:t>
            </a:r>
          </a:p>
          <a:p>
            <a:r>
              <a:rPr lang="en-US" dirty="0"/>
              <a:t>All the positive numbers we can make are</a:t>
            </a:r>
          </a:p>
          <a:p>
            <a:pPr lvl="1"/>
            <a:r>
              <a:rPr lang="en-US" dirty="0"/>
              <a:t>000 to 111 (that is 0 to 7 in decimal)</a:t>
            </a:r>
          </a:p>
          <a:p>
            <a:r>
              <a:rPr lang="en-US" dirty="0"/>
              <a:t>All the negative numbers we can make are</a:t>
            </a:r>
          </a:p>
          <a:p>
            <a:pPr lvl="1"/>
            <a:r>
              <a:rPr lang="en-US" dirty="0"/>
              <a:t>1000 to 1111 (-8 to -1 respectively in decimal)</a:t>
            </a:r>
          </a:p>
          <a:p>
            <a:r>
              <a:rPr lang="en-US" dirty="0"/>
              <a:t>We have 16 different values from decimal -8 to +7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79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31B-430F-43B1-91B7-471E7F83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Two’s complement - 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C6DC-6CDF-4793-AA8C-790354D0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Using 8-bit representation</a:t>
            </a:r>
          </a:p>
          <a:p>
            <a:pPr lvl="1"/>
            <a:r>
              <a:rPr lang="en-US" dirty="0"/>
              <a:t>Range -128 to 127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Decimal 127 is 01111111</a:t>
            </a:r>
          </a:p>
          <a:p>
            <a:pPr lvl="1"/>
            <a:r>
              <a:rPr lang="en-US" dirty="0"/>
              <a:t>Adding 1 gives 10000000, but this represents -128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2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GB" dirty="0"/>
              <a:t>Subtraction by adding a negative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BF7CF-E68F-4E2C-A05F-94DABD33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want to work out the decimal calculation 15 – 4</a:t>
            </a:r>
          </a:p>
          <a:p>
            <a:r>
              <a:rPr lang="en-US" dirty="0"/>
              <a:t>We can treat it as 			15 + (-4)</a:t>
            </a:r>
          </a:p>
          <a:p>
            <a:r>
              <a:rPr lang="en-US" dirty="0"/>
              <a:t>Using 8-bit two’s complement</a:t>
            </a:r>
          </a:p>
          <a:p>
            <a:r>
              <a:rPr lang="en-US" dirty="0"/>
              <a:t>15 is binary 00001111,	+4 is binary 00000100</a:t>
            </a:r>
          </a:p>
          <a:p>
            <a:r>
              <a:rPr lang="en-US" dirty="0"/>
              <a:t>Twos complement of  00000100   </a:t>
            </a:r>
          </a:p>
          <a:p>
            <a:pPr lvl="1"/>
            <a:r>
              <a:rPr lang="en-US" dirty="0"/>
              <a:t>Invert gives 	11111011</a:t>
            </a:r>
          </a:p>
          <a:p>
            <a:pPr lvl="1"/>
            <a:r>
              <a:rPr lang="en-US" dirty="0"/>
              <a:t>Add 1 		11111100</a:t>
            </a:r>
          </a:p>
          <a:p>
            <a:r>
              <a:rPr lang="en-US" dirty="0"/>
              <a:t>Add the two numbers and ignore the overflow: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00001111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11111100 +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00001011</a:t>
            </a:r>
            <a:endParaRPr lang="en-US" dirty="0"/>
          </a:p>
          <a:p>
            <a:r>
              <a:rPr lang="en-US" dirty="0"/>
              <a:t>Convert back to decimal to check </a:t>
            </a:r>
          </a:p>
          <a:p>
            <a:pPr lvl="1"/>
            <a:r>
              <a:rPr lang="en-US" dirty="0"/>
              <a:t>Binary 1011 is decimal 11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31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GB" dirty="0"/>
              <a:t>Subtraction by adding a negative – example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BF7CF-E68F-4E2C-A05F-94DABD33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Suppose we want to work out the decimal calculation 48 - 19</a:t>
            </a:r>
          </a:p>
          <a:p>
            <a:r>
              <a:rPr lang="en-US" dirty="0"/>
              <a:t>We can treat it as 			48 + (-19)</a:t>
            </a:r>
          </a:p>
          <a:p>
            <a:r>
              <a:rPr lang="en-US" dirty="0"/>
              <a:t>Using 8-bit two’s complement</a:t>
            </a:r>
          </a:p>
          <a:p>
            <a:r>
              <a:rPr lang="en-US" dirty="0"/>
              <a:t>48 is binary 00110000	</a:t>
            </a:r>
          </a:p>
          <a:p>
            <a:r>
              <a:rPr lang="en-US" dirty="0"/>
              <a:t>+19 is binary 00010011</a:t>
            </a:r>
          </a:p>
          <a:p>
            <a:r>
              <a:rPr lang="en-US" dirty="0"/>
              <a:t>Twos complement of 00010011   </a:t>
            </a:r>
          </a:p>
          <a:p>
            <a:pPr lvl="1"/>
            <a:r>
              <a:rPr lang="en-US" dirty="0"/>
              <a:t>Invert gives 	11101100</a:t>
            </a:r>
          </a:p>
          <a:p>
            <a:pPr lvl="1"/>
            <a:r>
              <a:rPr lang="en-US" dirty="0"/>
              <a:t>Add 1 		11101101</a:t>
            </a:r>
          </a:p>
          <a:p>
            <a:r>
              <a:rPr lang="en-US" dirty="0"/>
              <a:t>Add the two numbers and ignore the overflow: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00110000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11101101 +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00011101</a:t>
            </a:r>
            <a:endParaRPr lang="en-US" dirty="0"/>
          </a:p>
          <a:p>
            <a:r>
              <a:rPr lang="en-US" dirty="0"/>
              <a:t>Convert back to decimal to check </a:t>
            </a:r>
          </a:p>
          <a:p>
            <a:pPr lvl="1"/>
            <a:r>
              <a:rPr lang="en-US" dirty="0"/>
              <a:t>Binary 11101 is decimal 29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6079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581</TotalTime>
  <Words>701</Words>
  <Application>Microsoft Office PowerPoint</Application>
  <PresentationFormat>Widescreen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ThemeArchitecture</vt:lpstr>
      <vt:lpstr>Computer Architecture Concepts </vt:lpstr>
      <vt:lpstr>Objectives</vt:lpstr>
      <vt:lpstr>Two’s complement</vt:lpstr>
      <vt:lpstr>Two’s complement examples</vt:lpstr>
      <vt:lpstr>Two’s complement examples binary to decimal</vt:lpstr>
      <vt:lpstr>Two’s complement - range</vt:lpstr>
      <vt:lpstr>Two’s complement - range</vt:lpstr>
      <vt:lpstr>Subtraction by adding a negative</vt:lpstr>
      <vt:lpstr>Subtraction by adding a negative – example 2</vt:lpstr>
      <vt:lpstr>Beware the overflow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29</cp:revision>
  <dcterms:created xsi:type="dcterms:W3CDTF">2021-08-17T08:24:34Z</dcterms:created>
  <dcterms:modified xsi:type="dcterms:W3CDTF">2021-10-11T13:40:55Z</dcterms:modified>
</cp:coreProperties>
</file>