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1145" r:id="rId2"/>
    <p:sldId id="257" r:id="rId3"/>
    <p:sldId id="1177" r:id="rId4"/>
    <p:sldId id="1159" r:id="rId5"/>
    <p:sldId id="1157" r:id="rId6"/>
    <p:sldId id="1160" r:id="rId7"/>
    <p:sldId id="1161" r:id="rId8"/>
    <p:sldId id="1158" r:id="rId9"/>
    <p:sldId id="1163" r:id="rId10"/>
    <p:sldId id="1164" r:id="rId11"/>
    <p:sldId id="1162" r:id="rId12"/>
    <p:sldId id="288" r:id="rId13"/>
    <p:sldId id="1165" r:id="rId14"/>
    <p:sldId id="1178" r:id="rId15"/>
    <p:sldId id="1179" r:id="rId16"/>
    <p:sldId id="1180" r:id="rId17"/>
    <p:sldId id="1181" r:id="rId18"/>
    <p:sldId id="1186" r:id="rId19"/>
    <p:sldId id="1147" r:id="rId20"/>
    <p:sldId id="1166" r:id="rId21"/>
    <p:sldId id="1150" r:id="rId22"/>
    <p:sldId id="1151" r:id="rId23"/>
    <p:sldId id="1167" r:id="rId24"/>
    <p:sldId id="1168" r:id="rId25"/>
    <p:sldId id="1169" r:id="rId26"/>
    <p:sldId id="1176" r:id="rId27"/>
    <p:sldId id="1170" r:id="rId28"/>
    <p:sldId id="1171" r:id="rId29"/>
    <p:sldId id="1183" r:id="rId30"/>
    <p:sldId id="1184" r:id="rId31"/>
    <p:sldId id="1185" r:id="rId32"/>
    <p:sldId id="1173" r:id="rId33"/>
    <p:sldId id="1174" r:id="rId34"/>
    <p:sldId id="1175" r:id="rId35"/>
    <p:sldId id="1172" r:id="rId36"/>
  </p:sldIdLst>
  <p:sldSz cx="12192000" cy="6858000"/>
  <p:notesSz cx="6797675" cy="9928225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1D0657-63DA-4ED0-9B1C-C3EB8210DB2D}" v="49" dt="2021-11-22T09:06:15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99" autoAdjust="0"/>
    <p:restoredTop sz="82013" autoAdjust="0"/>
  </p:normalViewPr>
  <p:slideViewPr>
    <p:cSldViewPr snapToGrid="0">
      <p:cViewPr varScale="1">
        <p:scale>
          <a:sx n="90" d="100"/>
          <a:sy n="90" d="100"/>
        </p:scale>
        <p:origin x="5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aine Duffin" userId="cf570e58-4bc4-40a4-94a7-b8900c9b7065" providerId="ADAL" clId="{1B1D0657-63DA-4ED0-9B1C-C3EB8210DB2D}"/>
    <pc:docChg chg="undo custSel addSld modSld modNotesMaster">
      <pc:chgData name="Elaine Duffin" userId="cf570e58-4bc4-40a4-94a7-b8900c9b7065" providerId="ADAL" clId="{1B1D0657-63DA-4ED0-9B1C-C3EB8210DB2D}" dt="2021-11-23T12:51:45.245" v="791" actId="6549"/>
      <pc:docMkLst>
        <pc:docMk/>
      </pc:docMkLst>
      <pc:sldChg chg="modSp mod">
        <pc:chgData name="Elaine Duffin" userId="cf570e58-4bc4-40a4-94a7-b8900c9b7065" providerId="ADAL" clId="{1B1D0657-63DA-4ED0-9B1C-C3EB8210DB2D}" dt="2021-10-26T11:24:46.240" v="121" actId="20577"/>
        <pc:sldMkLst>
          <pc:docMk/>
          <pc:sldMk cId="4164894751" sldId="257"/>
        </pc:sldMkLst>
        <pc:spChg chg="mod">
          <ac:chgData name="Elaine Duffin" userId="cf570e58-4bc4-40a4-94a7-b8900c9b7065" providerId="ADAL" clId="{1B1D0657-63DA-4ED0-9B1C-C3EB8210DB2D}" dt="2021-10-26T11:24:46.240" v="121" actId="20577"/>
          <ac:spMkLst>
            <pc:docMk/>
            <pc:sldMk cId="4164894751" sldId="257"/>
            <ac:spMk id="3" creationId="{D7057818-54FC-4B53-A134-622714A08481}"/>
          </ac:spMkLst>
        </pc:spChg>
      </pc:sldChg>
      <pc:sldChg chg="addSp modSp mod modAnim">
        <pc:chgData name="Elaine Duffin" userId="cf570e58-4bc4-40a4-94a7-b8900c9b7065" providerId="ADAL" clId="{1B1D0657-63DA-4ED0-9B1C-C3EB8210DB2D}" dt="2021-11-22T08:48:20.182" v="524"/>
        <pc:sldMkLst>
          <pc:docMk/>
          <pc:sldMk cId="675047560" sldId="1147"/>
        </pc:sldMkLst>
        <pc:spChg chg="add mod">
          <ac:chgData name="Elaine Duffin" userId="cf570e58-4bc4-40a4-94a7-b8900c9b7065" providerId="ADAL" clId="{1B1D0657-63DA-4ED0-9B1C-C3EB8210DB2D}" dt="2021-11-22T08:45:25.236" v="407" actId="14100"/>
          <ac:spMkLst>
            <pc:docMk/>
            <pc:sldMk cId="675047560" sldId="1147"/>
            <ac:spMk id="4" creationId="{D0260406-8F28-480C-9FE3-ADCB1A9E95DC}"/>
          </ac:spMkLst>
        </pc:spChg>
        <pc:spChg chg="add mod">
          <ac:chgData name="Elaine Duffin" userId="cf570e58-4bc4-40a4-94a7-b8900c9b7065" providerId="ADAL" clId="{1B1D0657-63DA-4ED0-9B1C-C3EB8210DB2D}" dt="2021-11-22T08:45:13.964" v="403" actId="14100"/>
          <ac:spMkLst>
            <pc:docMk/>
            <pc:sldMk cId="675047560" sldId="1147"/>
            <ac:spMk id="6" creationId="{E2928926-4A68-492C-B42C-82A41C242B36}"/>
          </ac:spMkLst>
        </pc:spChg>
        <pc:spChg chg="add mod">
          <ac:chgData name="Elaine Duffin" userId="cf570e58-4bc4-40a4-94a7-b8900c9b7065" providerId="ADAL" clId="{1B1D0657-63DA-4ED0-9B1C-C3EB8210DB2D}" dt="2021-11-22T08:46:07.988" v="415" actId="14100"/>
          <ac:spMkLst>
            <pc:docMk/>
            <pc:sldMk cId="675047560" sldId="1147"/>
            <ac:spMk id="14" creationId="{C1087237-5485-407E-B0E8-9B1A8379A6E1}"/>
          </ac:spMkLst>
        </pc:spChg>
        <pc:spChg chg="add mod">
          <ac:chgData name="Elaine Duffin" userId="cf570e58-4bc4-40a4-94a7-b8900c9b7065" providerId="ADAL" clId="{1B1D0657-63DA-4ED0-9B1C-C3EB8210DB2D}" dt="2021-11-22T08:46:59.900" v="517" actId="1076"/>
          <ac:spMkLst>
            <pc:docMk/>
            <pc:sldMk cId="675047560" sldId="1147"/>
            <ac:spMk id="15" creationId="{4B83AB4D-38C2-4D18-8342-4358C5A154ED}"/>
          </ac:spMkLst>
        </pc:spChg>
        <pc:cxnChg chg="add mod">
          <ac:chgData name="Elaine Duffin" userId="cf570e58-4bc4-40a4-94a7-b8900c9b7065" providerId="ADAL" clId="{1B1D0657-63DA-4ED0-9B1C-C3EB8210DB2D}" dt="2021-11-22T08:47:14.670" v="519" actId="14100"/>
          <ac:cxnSpMkLst>
            <pc:docMk/>
            <pc:sldMk cId="675047560" sldId="1147"/>
            <ac:cxnSpMk id="7" creationId="{8F3CF3A3-54AF-4170-AA31-EACDFA19A0BC}"/>
          </ac:cxnSpMkLst>
        </pc:cxnChg>
        <pc:cxnChg chg="add mod">
          <ac:chgData name="Elaine Duffin" userId="cf570e58-4bc4-40a4-94a7-b8900c9b7065" providerId="ADAL" clId="{1B1D0657-63DA-4ED0-9B1C-C3EB8210DB2D}" dt="2021-11-22T08:47:11.525" v="518" actId="14100"/>
          <ac:cxnSpMkLst>
            <pc:docMk/>
            <pc:sldMk cId="675047560" sldId="1147"/>
            <ac:cxnSpMk id="16" creationId="{2F192805-1654-411D-B3F8-A45BCA6C0D28}"/>
          </ac:cxnSpMkLst>
        </pc:cxnChg>
      </pc:sldChg>
      <pc:sldChg chg="modAnim">
        <pc:chgData name="Elaine Duffin" userId="cf570e58-4bc4-40a4-94a7-b8900c9b7065" providerId="ADAL" clId="{1B1D0657-63DA-4ED0-9B1C-C3EB8210DB2D}" dt="2021-11-22T09:04:02.646" v="784"/>
        <pc:sldMkLst>
          <pc:docMk/>
          <pc:sldMk cId="840493574" sldId="1150"/>
        </pc:sldMkLst>
      </pc:sldChg>
      <pc:sldChg chg="modNotesTx">
        <pc:chgData name="Elaine Duffin" userId="cf570e58-4bc4-40a4-94a7-b8900c9b7065" providerId="ADAL" clId="{1B1D0657-63DA-4ED0-9B1C-C3EB8210DB2D}" dt="2021-11-23T12:51:34.897" v="788" actId="6549"/>
        <pc:sldMkLst>
          <pc:docMk/>
          <pc:sldMk cId="1503113374" sldId="1158"/>
        </pc:sldMkLst>
      </pc:sldChg>
      <pc:sldChg chg="modNotesTx">
        <pc:chgData name="Elaine Duffin" userId="cf570e58-4bc4-40a4-94a7-b8900c9b7065" providerId="ADAL" clId="{1B1D0657-63DA-4ED0-9B1C-C3EB8210DB2D}" dt="2021-11-23T12:51:38.089" v="789" actId="6549"/>
        <pc:sldMkLst>
          <pc:docMk/>
          <pc:sldMk cId="2542965667" sldId="1163"/>
        </pc:sldMkLst>
      </pc:sldChg>
      <pc:sldChg chg="addSp modSp mod modAnim">
        <pc:chgData name="Elaine Duffin" userId="cf570e58-4bc4-40a4-94a7-b8900c9b7065" providerId="ADAL" clId="{1B1D0657-63DA-4ED0-9B1C-C3EB8210DB2D}" dt="2021-11-22T08:50:37.844" v="747"/>
        <pc:sldMkLst>
          <pc:docMk/>
          <pc:sldMk cId="3825518606" sldId="1166"/>
        </pc:sldMkLst>
        <pc:spChg chg="add mod">
          <ac:chgData name="Elaine Duffin" userId="cf570e58-4bc4-40a4-94a7-b8900c9b7065" providerId="ADAL" clId="{1B1D0657-63DA-4ED0-9B1C-C3EB8210DB2D}" dt="2021-11-22T08:50:27.047" v="745" actId="20577"/>
          <ac:spMkLst>
            <pc:docMk/>
            <pc:sldMk cId="3825518606" sldId="1166"/>
            <ac:spMk id="3" creationId="{3CEE0B42-F133-4481-A4DD-F40513252338}"/>
          </ac:spMkLst>
        </pc:spChg>
      </pc:sldChg>
      <pc:sldChg chg="addSp modSp mod">
        <pc:chgData name="Elaine Duffin" userId="cf570e58-4bc4-40a4-94a7-b8900c9b7065" providerId="ADAL" clId="{1B1D0657-63DA-4ED0-9B1C-C3EB8210DB2D}" dt="2021-11-18T12:42:01.689" v="350" actId="1076"/>
        <pc:sldMkLst>
          <pc:docMk/>
          <pc:sldMk cId="1260974781" sldId="1170"/>
        </pc:sldMkLst>
        <pc:spChg chg="mod">
          <ac:chgData name="Elaine Duffin" userId="cf570e58-4bc4-40a4-94a7-b8900c9b7065" providerId="ADAL" clId="{1B1D0657-63DA-4ED0-9B1C-C3EB8210DB2D}" dt="2021-11-18T12:42:01.689" v="350" actId="1076"/>
          <ac:spMkLst>
            <pc:docMk/>
            <pc:sldMk cId="1260974781" sldId="1170"/>
            <ac:spMk id="2" creationId="{FF095FBF-3579-4030-8451-1DCCC21802D1}"/>
          </ac:spMkLst>
        </pc:spChg>
        <pc:spChg chg="mod">
          <ac:chgData name="Elaine Duffin" userId="cf570e58-4bc4-40a4-94a7-b8900c9b7065" providerId="ADAL" clId="{1B1D0657-63DA-4ED0-9B1C-C3EB8210DB2D}" dt="2021-11-18T12:41:57.812" v="349" actId="1076"/>
          <ac:spMkLst>
            <pc:docMk/>
            <pc:sldMk cId="1260974781" sldId="1170"/>
            <ac:spMk id="3" creationId="{94EB98BD-AE8A-4C40-8673-9162DA341153}"/>
          </ac:spMkLst>
        </pc:spChg>
        <pc:picChg chg="add mod">
          <ac:chgData name="Elaine Duffin" userId="cf570e58-4bc4-40a4-94a7-b8900c9b7065" providerId="ADAL" clId="{1B1D0657-63DA-4ED0-9B1C-C3EB8210DB2D}" dt="2021-11-18T12:41:50.765" v="346" actId="1076"/>
          <ac:picMkLst>
            <pc:docMk/>
            <pc:sldMk cId="1260974781" sldId="1170"/>
            <ac:picMk id="5" creationId="{8D7C7FC3-7B0A-47A7-8A70-CAE93A32C593}"/>
          </ac:picMkLst>
        </pc:picChg>
      </pc:sldChg>
      <pc:sldChg chg="modSp new mod">
        <pc:chgData name="Elaine Duffin" userId="cf570e58-4bc4-40a4-94a7-b8900c9b7065" providerId="ADAL" clId="{1B1D0657-63DA-4ED0-9B1C-C3EB8210DB2D}" dt="2021-10-26T11:33:15.154" v="135" actId="20577"/>
        <pc:sldMkLst>
          <pc:docMk/>
          <pc:sldMk cId="3947246007" sldId="1171"/>
        </pc:sldMkLst>
        <pc:spChg chg="mod">
          <ac:chgData name="Elaine Duffin" userId="cf570e58-4bc4-40a4-94a7-b8900c9b7065" providerId="ADAL" clId="{1B1D0657-63DA-4ED0-9B1C-C3EB8210DB2D}" dt="2021-10-26T11:33:15.154" v="135" actId="20577"/>
          <ac:spMkLst>
            <pc:docMk/>
            <pc:sldMk cId="3947246007" sldId="1171"/>
            <ac:spMk id="2" creationId="{1C3CB9DE-A632-47D1-BC18-C7437B42EBCA}"/>
          </ac:spMkLst>
        </pc:spChg>
      </pc:sldChg>
      <pc:sldChg chg="modSp new mod">
        <pc:chgData name="Elaine Duffin" userId="cf570e58-4bc4-40a4-94a7-b8900c9b7065" providerId="ADAL" clId="{1B1D0657-63DA-4ED0-9B1C-C3EB8210DB2D}" dt="2021-10-26T11:33:50.483" v="151" actId="20577"/>
        <pc:sldMkLst>
          <pc:docMk/>
          <pc:sldMk cId="4260574855" sldId="1172"/>
        </pc:sldMkLst>
        <pc:spChg chg="mod">
          <ac:chgData name="Elaine Duffin" userId="cf570e58-4bc4-40a4-94a7-b8900c9b7065" providerId="ADAL" clId="{1B1D0657-63DA-4ED0-9B1C-C3EB8210DB2D}" dt="2021-10-26T11:33:50.483" v="151" actId="20577"/>
          <ac:spMkLst>
            <pc:docMk/>
            <pc:sldMk cId="4260574855" sldId="1172"/>
            <ac:spMk id="2" creationId="{B22F035C-DF73-4FDD-8D3C-66869982282C}"/>
          </ac:spMkLst>
        </pc:spChg>
      </pc:sldChg>
      <pc:sldChg chg="modSp new mod">
        <pc:chgData name="Elaine Duffin" userId="cf570e58-4bc4-40a4-94a7-b8900c9b7065" providerId="ADAL" clId="{1B1D0657-63DA-4ED0-9B1C-C3EB8210DB2D}" dt="2021-10-26T11:34:28.026" v="164" actId="20577"/>
        <pc:sldMkLst>
          <pc:docMk/>
          <pc:sldMk cId="3194879749" sldId="1173"/>
        </pc:sldMkLst>
        <pc:spChg chg="mod">
          <ac:chgData name="Elaine Duffin" userId="cf570e58-4bc4-40a4-94a7-b8900c9b7065" providerId="ADAL" clId="{1B1D0657-63DA-4ED0-9B1C-C3EB8210DB2D}" dt="2021-10-26T11:34:28.026" v="164" actId="20577"/>
          <ac:spMkLst>
            <pc:docMk/>
            <pc:sldMk cId="3194879749" sldId="1173"/>
            <ac:spMk id="2" creationId="{B5687E5C-A657-48E2-A922-F440B2F15E56}"/>
          </ac:spMkLst>
        </pc:spChg>
      </pc:sldChg>
      <pc:sldChg chg="addSp modSp new mod">
        <pc:chgData name="Elaine Duffin" userId="cf570e58-4bc4-40a4-94a7-b8900c9b7065" providerId="ADAL" clId="{1B1D0657-63DA-4ED0-9B1C-C3EB8210DB2D}" dt="2021-11-18T12:37:02.082" v="256" actId="1076"/>
        <pc:sldMkLst>
          <pc:docMk/>
          <pc:sldMk cId="2625997756" sldId="1176"/>
        </pc:sldMkLst>
        <pc:spChg chg="mod">
          <ac:chgData name="Elaine Duffin" userId="cf570e58-4bc4-40a4-94a7-b8900c9b7065" providerId="ADAL" clId="{1B1D0657-63DA-4ED0-9B1C-C3EB8210DB2D}" dt="2021-11-18T12:36:01.057" v="241" actId="14100"/>
          <ac:spMkLst>
            <pc:docMk/>
            <pc:sldMk cId="2625997756" sldId="1176"/>
            <ac:spMk id="2" creationId="{5F9C8B66-19DF-4CF3-9D2C-AF7F8C29AAD0}"/>
          </ac:spMkLst>
        </pc:spChg>
        <pc:spChg chg="mod">
          <ac:chgData name="Elaine Duffin" userId="cf570e58-4bc4-40a4-94a7-b8900c9b7065" providerId="ADAL" clId="{1B1D0657-63DA-4ED0-9B1C-C3EB8210DB2D}" dt="2021-11-18T12:37:02.082" v="256" actId="1076"/>
          <ac:spMkLst>
            <pc:docMk/>
            <pc:sldMk cId="2625997756" sldId="1176"/>
            <ac:spMk id="3" creationId="{2A13C4A5-BE23-4BEF-BF8F-7FB6833534D4}"/>
          </ac:spMkLst>
        </pc:spChg>
        <pc:picChg chg="add mod">
          <ac:chgData name="Elaine Duffin" userId="cf570e58-4bc4-40a4-94a7-b8900c9b7065" providerId="ADAL" clId="{1B1D0657-63DA-4ED0-9B1C-C3EB8210DB2D}" dt="2021-11-18T12:36:42.120" v="251" actId="14100"/>
          <ac:picMkLst>
            <pc:docMk/>
            <pc:sldMk cId="2625997756" sldId="1176"/>
            <ac:picMk id="5" creationId="{AC5C0356-7421-4421-8056-6CE9C05B9D79}"/>
          </ac:picMkLst>
        </pc:picChg>
        <pc:picChg chg="add mod">
          <ac:chgData name="Elaine Duffin" userId="cf570e58-4bc4-40a4-94a7-b8900c9b7065" providerId="ADAL" clId="{1B1D0657-63DA-4ED0-9B1C-C3EB8210DB2D}" dt="2021-11-18T12:36:54.333" v="255" actId="1076"/>
          <ac:picMkLst>
            <pc:docMk/>
            <pc:sldMk cId="2625997756" sldId="1176"/>
            <ac:picMk id="7" creationId="{7C637EC9-09E3-4062-A4F3-A8D753F8DCC9}"/>
          </ac:picMkLst>
        </pc:picChg>
      </pc:sldChg>
      <pc:sldChg chg="modNotesTx">
        <pc:chgData name="Elaine Duffin" userId="cf570e58-4bc4-40a4-94a7-b8900c9b7065" providerId="ADAL" clId="{1B1D0657-63DA-4ED0-9B1C-C3EB8210DB2D}" dt="2021-11-22T09:12:19.207" v="787" actId="6549"/>
        <pc:sldMkLst>
          <pc:docMk/>
          <pc:sldMk cId="1395789991" sldId="1178"/>
        </pc:sldMkLst>
      </pc:sldChg>
      <pc:sldChg chg="modNotesTx">
        <pc:chgData name="Elaine Duffin" userId="cf570e58-4bc4-40a4-94a7-b8900c9b7065" providerId="ADAL" clId="{1B1D0657-63DA-4ED0-9B1C-C3EB8210DB2D}" dt="2021-11-23T12:51:43.168" v="790" actId="6549"/>
        <pc:sldMkLst>
          <pc:docMk/>
          <pc:sldMk cId="4251017229" sldId="1179"/>
        </pc:sldMkLst>
      </pc:sldChg>
      <pc:sldChg chg="modNotesTx">
        <pc:chgData name="Elaine Duffin" userId="cf570e58-4bc4-40a4-94a7-b8900c9b7065" providerId="ADAL" clId="{1B1D0657-63DA-4ED0-9B1C-C3EB8210DB2D}" dt="2021-11-23T12:51:45.245" v="791" actId="6549"/>
        <pc:sldMkLst>
          <pc:docMk/>
          <pc:sldMk cId="2295683888" sldId="1180"/>
        </pc:sldMkLst>
      </pc:sldChg>
      <pc:sldChg chg="modAnim">
        <pc:chgData name="Elaine Duffin" userId="cf570e58-4bc4-40a4-94a7-b8900c9b7065" providerId="ADAL" clId="{1B1D0657-63DA-4ED0-9B1C-C3EB8210DB2D}" dt="2021-11-22T09:05:18.572" v="785"/>
        <pc:sldMkLst>
          <pc:docMk/>
          <pc:sldMk cId="1492703391" sldId="1184"/>
        </pc:sldMkLst>
      </pc:sldChg>
    </pc:docChg>
  </pc:docChgLst>
  <pc:docChgLst>
    <pc:chgData name="Elaine Duffin" userId="cf570e58-4bc4-40a4-94a7-b8900c9b7065" providerId="ADAL" clId="{6DBAD680-C4FF-48C3-A742-38B8780C5F14}"/>
    <pc:docChg chg="undo custSel modSld">
      <pc:chgData name="Elaine Duffin" userId="cf570e58-4bc4-40a4-94a7-b8900c9b7065" providerId="ADAL" clId="{6DBAD680-C4FF-48C3-A742-38B8780C5F14}" dt="2021-11-21T09:52:03.774" v="584" actId="20577"/>
      <pc:docMkLst>
        <pc:docMk/>
      </pc:docMkLst>
      <pc:sldChg chg="addSp delSp modSp mod modAnim modNotesTx">
        <pc:chgData name="Elaine Duffin" userId="cf570e58-4bc4-40a4-94a7-b8900c9b7065" providerId="ADAL" clId="{6DBAD680-C4FF-48C3-A742-38B8780C5F14}" dt="2021-11-21T09:40:27.491" v="425"/>
        <pc:sldMkLst>
          <pc:docMk/>
          <pc:sldMk cId="136823566" sldId="1151"/>
        </pc:sldMkLst>
        <pc:spChg chg="del mod">
          <ac:chgData name="Elaine Duffin" userId="cf570e58-4bc4-40a4-94a7-b8900c9b7065" providerId="ADAL" clId="{6DBAD680-C4FF-48C3-A742-38B8780C5F14}" dt="2021-11-21T09:35:16.086" v="335"/>
          <ac:spMkLst>
            <pc:docMk/>
            <pc:sldMk cId="136823566" sldId="1151"/>
            <ac:spMk id="2" creationId="{1072B39A-8FDE-4E06-BF40-F37D8CAFB8DE}"/>
          </ac:spMkLst>
        </pc:spChg>
        <pc:spChg chg="mod">
          <ac:chgData name="Elaine Duffin" userId="cf570e58-4bc4-40a4-94a7-b8900c9b7065" providerId="ADAL" clId="{6DBAD680-C4FF-48C3-A742-38B8780C5F14}" dt="2021-11-21T09:27:41.542" v="16" actId="1076"/>
          <ac:spMkLst>
            <pc:docMk/>
            <pc:sldMk cId="136823566" sldId="1151"/>
            <ac:spMk id="3" creationId="{ACDBDF90-5500-494F-8850-800FC3CE7CBF}"/>
          </ac:spMkLst>
        </pc:spChg>
        <pc:spChg chg="add mod">
          <ac:chgData name="Elaine Duffin" userId="cf570e58-4bc4-40a4-94a7-b8900c9b7065" providerId="ADAL" clId="{6DBAD680-C4FF-48C3-A742-38B8780C5F14}" dt="2021-11-21T09:32:35.521" v="274" actId="1076"/>
          <ac:spMkLst>
            <pc:docMk/>
            <pc:sldMk cId="136823566" sldId="1151"/>
            <ac:spMk id="5" creationId="{DDC4EBF5-5D94-4EB8-92A6-82B0D3E3FB5B}"/>
          </ac:spMkLst>
        </pc:spChg>
        <pc:spChg chg="add mod">
          <ac:chgData name="Elaine Duffin" userId="cf570e58-4bc4-40a4-94a7-b8900c9b7065" providerId="ADAL" clId="{6DBAD680-C4FF-48C3-A742-38B8780C5F14}" dt="2021-11-21T09:33:04.702" v="281" actId="1076"/>
          <ac:spMkLst>
            <pc:docMk/>
            <pc:sldMk cId="136823566" sldId="1151"/>
            <ac:spMk id="7" creationId="{66FA8186-FD3B-4D21-A31E-6EA51F33F832}"/>
          </ac:spMkLst>
        </pc:spChg>
        <pc:spChg chg="add mod">
          <ac:chgData name="Elaine Duffin" userId="cf570e58-4bc4-40a4-94a7-b8900c9b7065" providerId="ADAL" clId="{6DBAD680-C4FF-48C3-A742-38B8780C5F14}" dt="2021-11-21T09:34:41.744" v="331" actId="14100"/>
          <ac:spMkLst>
            <pc:docMk/>
            <pc:sldMk cId="136823566" sldId="1151"/>
            <ac:spMk id="12" creationId="{31B90A25-D59A-467F-AEA1-867E5472C3B3}"/>
          </ac:spMkLst>
        </pc:spChg>
        <pc:spChg chg="add mod">
          <ac:chgData name="Elaine Duffin" userId="cf570e58-4bc4-40a4-94a7-b8900c9b7065" providerId="ADAL" clId="{6DBAD680-C4FF-48C3-A742-38B8780C5F14}" dt="2021-11-21T09:32:55.398" v="279" actId="14100"/>
          <ac:spMkLst>
            <pc:docMk/>
            <pc:sldMk cId="136823566" sldId="1151"/>
            <ac:spMk id="13" creationId="{4B06F3F6-7FC6-4F06-96DF-421AA245D8B4}"/>
          </ac:spMkLst>
        </pc:spChg>
        <pc:spChg chg="add mod">
          <ac:chgData name="Elaine Duffin" userId="cf570e58-4bc4-40a4-94a7-b8900c9b7065" providerId="ADAL" clId="{6DBAD680-C4FF-48C3-A742-38B8780C5F14}" dt="2021-11-21T09:34:34.818" v="329" actId="1076"/>
          <ac:spMkLst>
            <pc:docMk/>
            <pc:sldMk cId="136823566" sldId="1151"/>
            <ac:spMk id="27" creationId="{1D708326-57FA-4D29-BE3F-C24815E7730B}"/>
          </ac:spMkLst>
        </pc:spChg>
        <pc:spChg chg="add mod">
          <ac:chgData name="Elaine Duffin" userId="cf570e58-4bc4-40a4-94a7-b8900c9b7065" providerId="ADAL" clId="{6DBAD680-C4FF-48C3-A742-38B8780C5F14}" dt="2021-11-21T09:33:52.172" v="285" actId="1076"/>
          <ac:spMkLst>
            <pc:docMk/>
            <pc:sldMk cId="136823566" sldId="1151"/>
            <ac:spMk id="28" creationId="{DED5634D-C71D-4877-975C-0413F24C5297}"/>
          </ac:spMkLst>
        </pc:spChg>
        <pc:spChg chg="add mod">
          <ac:chgData name="Elaine Duffin" userId="cf570e58-4bc4-40a4-94a7-b8900c9b7065" providerId="ADAL" clId="{6DBAD680-C4FF-48C3-A742-38B8780C5F14}" dt="2021-11-21T09:40:13.672" v="423" actId="14100"/>
          <ac:spMkLst>
            <pc:docMk/>
            <pc:sldMk cId="136823566" sldId="1151"/>
            <ac:spMk id="37" creationId="{C1BF6F4D-A82A-47D3-BF71-C0360630615B}"/>
          </ac:spMkLst>
        </pc:spChg>
        <pc:spChg chg="add mod">
          <ac:chgData name="Elaine Duffin" userId="cf570e58-4bc4-40a4-94a7-b8900c9b7065" providerId="ADAL" clId="{6DBAD680-C4FF-48C3-A742-38B8780C5F14}" dt="2021-11-21T09:36:48.722" v="385" actId="14100"/>
          <ac:spMkLst>
            <pc:docMk/>
            <pc:sldMk cId="136823566" sldId="1151"/>
            <ac:spMk id="38" creationId="{022D5374-2C6E-4EE3-B66D-A2B865A1A7E3}"/>
          </ac:spMkLst>
        </pc:spChg>
        <pc:spChg chg="add del">
          <ac:chgData name="Elaine Duffin" userId="cf570e58-4bc4-40a4-94a7-b8900c9b7065" providerId="ADAL" clId="{6DBAD680-C4FF-48C3-A742-38B8780C5F14}" dt="2021-11-21T09:37:09.882" v="392" actId="22"/>
          <ac:spMkLst>
            <pc:docMk/>
            <pc:sldMk cId="136823566" sldId="1151"/>
            <ac:spMk id="48" creationId="{620584CA-9414-4C0B-80E8-60AD688970ED}"/>
          </ac:spMkLst>
        </pc:spChg>
        <pc:spChg chg="add del mod">
          <ac:chgData name="Elaine Duffin" userId="cf570e58-4bc4-40a4-94a7-b8900c9b7065" providerId="ADAL" clId="{6DBAD680-C4FF-48C3-A742-38B8780C5F14}" dt="2021-11-21T09:37:24.107" v="394"/>
          <ac:spMkLst>
            <pc:docMk/>
            <pc:sldMk cId="136823566" sldId="1151"/>
            <ac:spMk id="50" creationId="{D40AA028-7AE4-4909-B742-415A6A6B75F3}"/>
          </ac:spMkLst>
        </pc:spChg>
        <pc:spChg chg="add del mod">
          <ac:chgData name="Elaine Duffin" userId="cf570e58-4bc4-40a4-94a7-b8900c9b7065" providerId="ADAL" clId="{6DBAD680-C4FF-48C3-A742-38B8780C5F14}" dt="2021-11-21T09:37:24.107" v="394"/>
          <ac:spMkLst>
            <pc:docMk/>
            <pc:sldMk cId="136823566" sldId="1151"/>
            <ac:spMk id="51" creationId="{4D0AC771-1E1B-46A4-9A85-A473EC314E65}"/>
          </ac:spMkLst>
        </pc:spChg>
        <pc:spChg chg="add mod">
          <ac:chgData name="Elaine Duffin" userId="cf570e58-4bc4-40a4-94a7-b8900c9b7065" providerId="ADAL" clId="{6DBAD680-C4FF-48C3-A742-38B8780C5F14}" dt="2021-11-21T09:38:43.146" v="416" actId="14100"/>
          <ac:spMkLst>
            <pc:docMk/>
            <pc:sldMk cId="136823566" sldId="1151"/>
            <ac:spMk id="53" creationId="{AB342C36-B1BF-4C80-8988-66BEE3F37E7A}"/>
          </ac:spMkLst>
        </pc:spChg>
        <pc:spChg chg="add mod">
          <ac:chgData name="Elaine Duffin" userId="cf570e58-4bc4-40a4-94a7-b8900c9b7065" providerId="ADAL" clId="{6DBAD680-C4FF-48C3-A742-38B8780C5F14}" dt="2021-11-21T09:38:28.319" v="412" actId="14100"/>
          <ac:spMkLst>
            <pc:docMk/>
            <pc:sldMk cId="136823566" sldId="1151"/>
            <ac:spMk id="54" creationId="{CE3EACE9-3737-41F7-9DC4-7B6845874376}"/>
          </ac:spMkLst>
        </pc:spChg>
        <pc:picChg chg="mod">
          <ac:chgData name="Elaine Duffin" userId="cf570e58-4bc4-40a4-94a7-b8900c9b7065" providerId="ADAL" clId="{6DBAD680-C4FF-48C3-A742-38B8780C5F14}" dt="2021-11-21T09:36:41.797" v="383" actId="1076"/>
          <ac:picMkLst>
            <pc:docMk/>
            <pc:sldMk cId="136823566" sldId="1151"/>
            <ac:picMk id="6" creationId="{6AA65422-E99D-4593-BAED-03ADD48BC5AF}"/>
          </ac:picMkLst>
        </pc:picChg>
        <pc:picChg chg="add del mod">
          <ac:chgData name="Elaine Duffin" userId="cf570e58-4bc4-40a4-94a7-b8900c9b7065" providerId="ADAL" clId="{6DBAD680-C4FF-48C3-A742-38B8780C5F14}" dt="2021-11-21T09:37:24.107" v="394"/>
          <ac:picMkLst>
            <pc:docMk/>
            <pc:sldMk cId="136823566" sldId="1151"/>
            <ac:picMk id="49" creationId="{C6862B87-3E39-48DD-957C-4B86CB181000}"/>
          </ac:picMkLst>
        </pc:picChg>
        <pc:cxnChg chg="add mod">
          <ac:chgData name="Elaine Duffin" userId="cf570e58-4bc4-40a4-94a7-b8900c9b7065" providerId="ADAL" clId="{6DBAD680-C4FF-48C3-A742-38B8780C5F14}" dt="2021-11-21T09:33:04.702" v="281" actId="1076"/>
          <ac:cxnSpMkLst>
            <pc:docMk/>
            <pc:sldMk cId="136823566" sldId="1151"/>
            <ac:cxnSpMk id="8" creationId="{34504CA2-6DCB-4669-8229-625F6E7E03B9}"/>
          </ac:cxnSpMkLst>
        </pc:cxnChg>
        <pc:cxnChg chg="add mod">
          <ac:chgData name="Elaine Duffin" userId="cf570e58-4bc4-40a4-94a7-b8900c9b7065" providerId="ADAL" clId="{6DBAD680-C4FF-48C3-A742-38B8780C5F14}" dt="2021-11-21T09:34:41.744" v="331" actId="14100"/>
          <ac:cxnSpMkLst>
            <pc:docMk/>
            <pc:sldMk cId="136823566" sldId="1151"/>
            <ac:cxnSpMk id="14" creationId="{55F721FD-C806-4E0C-A1E5-B2D201D27DB4}"/>
          </ac:cxnSpMkLst>
        </pc:cxnChg>
        <pc:cxnChg chg="add mod">
          <ac:chgData name="Elaine Duffin" userId="cf570e58-4bc4-40a4-94a7-b8900c9b7065" providerId="ADAL" clId="{6DBAD680-C4FF-48C3-A742-38B8780C5F14}" dt="2021-11-21T09:34:37.684" v="330" actId="14100"/>
          <ac:cxnSpMkLst>
            <pc:docMk/>
            <pc:sldMk cId="136823566" sldId="1151"/>
            <ac:cxnSpMk id="29" creationId="{74E09E66-B52A-44DE-A7EF-A9766B5C1A48}"/>
          </ac:cxnSpMkLst>
        </pc:cxnChg>
        <pc:cxnChg chg="add mod">
          <ac:chgData name="Elaine Duffin" userId="cf570e58-4bc4-40a4-94a7-b8900c9b7065" providerId="ADAL" clId="{6DBAD680-C4FF-48C3-A742-38B8780C5F14}" dt="2021-11-21T09:40:13.672" v="423" actId="14100"/>
          <ac:cxnSpMkLst>
            <pc:docMk/>
            <pc:sldMk cId="136823566" sldId="1151"/>
            <ac:cxnSpMk id="39" creationId="{333E493C-D5F1-4FBC-B38E-6685713052A0}"/>
          </ac:cxnSpMkLst>
        </pc:cxnChg>
        <pc:cxnChg chg="add del mod">
          <ac:chgData name="Elaine Duffin" userId="cf570e58-4bc4-40a4-94a7-b8900c9b7065" providerId="ADAL" clId="{6DBAD680-C4FF-48C3-A742-38B8780C5F14}" dt="2021-11-21T09:37:24.107" v="394"/>
          <ac:cxnSpMkLst>
            <pc:docMk/>
            <pc:sldMk cId="136823566" sldId="1151"/>
            <ac:cxnSpMk id="52" creationId="{38149D5A-F1CF-4613-AC9F-E999F29EC64F}"/>
          </ac:cxnSpMkLst>
        </pc:cxnChg>
        <pc:cxnChg chg="add mod">
          <ac:chgData name="Elaine Duffin" userId="cf570e58-4bc4-40a4-94a7-b8900c9b7065" providerId="ADAL" clId="{6DBAD680-C4FF-48C3-A742-38B8780C5F14}" dt="2021-11-21T09:38:43.146" v="416" actId="14100"/>
          <ac:cxnSpMkLst>
            <pc:docMk/>
            <pc:sldMk cId="136823566" sldId="1151"/>
            <ac:cxnSpMk id="55" creationId="{31EE5CE5-E8E5-46AF-AC2B-4338F5B3E250}"/>
          </ac:cxnSpMkLst>
        </pc:cxnChg>
      </pc:sldChg>
      <pc:sldChg chg="modSp mod">
        <pc:chgData name="Elaine Duffin" userId="cf570e58-4bc4-40a4-94a7-b8900c9b7065" providerId="ADAL" clId="{6DBAD680-C4FF-48C3-A742-38B8780C5F14}" dt="2021-11-21T09:40:55.127" v="426" actId="114"/>
        <pc:sldMkLst>
          <pc:docMk/>
          <pc:sldMk cId="4024465491" sldId="1167"/>
        </pc:sldMkLst>
        <pc:spChg chg="mod">
          <ac:chgData name="Elaine Duffin" userId="cf570e58-4bc4-40a4-94a7-b8900c9b7065" providerId="ADAL" clId="{6DBAD680-C4FF-48C3-A742-38B8780C5F14}" dt="2021-11-21T09:40:55.127" v="426" actId="114"/>
          <ac:spMkLst>
            <pc:docMk/>
            <pc:sldMk cId="4024465491" sldId="1167"/>
            <ac:spMk id="3" creationId="{15FD7CA3-00FD-47B9-81C0-ED664CF7AD4A}"/>
          </ac:spMkLst>
        </pc:spChg>
      </pc:sldChg>
      <pc:sldChg chg="modSp mod modAnim">
        <pc:chgData name="Elaine Duffin" userId="cf570e58-4bc4-40a4-94a7-b8900c9b7065" providerId="ADAL" clId="{6DBAD680-C4FF-48C3-A742-38B8780C5F14}" dt="2021-11-21T09:42:04.142" v="478"/>
        <pc:sldMkLst>
          <pc:docMk/>
          <pc:sldMk cId="1260974781" sldId="1170"/>
        </pc:sldMkLst>
        <pc:spChg chg="mod">
          <ac:chgData name="Elaine Duffin" userId="cf570e58-4bc4-40a4-94a7-b8900c9b7065" providerId="ADAL" clId="{6DBAD680-C4FF-48C3-A742-38B8780C5F14}" dt="2021-11-21T09:41:53.718" v="477" actId="20577"/>
          <ac:spMkLst>
            <pc:docMk/>
            <pc:sldMk cId="1260974781" sldId="1170"/>
            <ac:spMk id="3" creationId="{94EB98BD-AE8A-4C40-8673-9162DA341153}"/>
          </ac:spMkLst>
        </pc:spChg>
      </pc:sldChg>
      <pc:sldChg chg="modSp mod">
        <pc:chgData name="Elaine Duffin" userId="cf570e58-4bc4-40a4-94a7-b8900c9b7065" providerId="ADAL" clId="{6DBAD680-C4FF-48C3-A742-38B8780C5F14}" dt="2021-11-21T09:52:03.774" v="584" actId="20577"/>
        <pc:sldMkLst>
          <pc:docMk/>
          <pc:sldMk cId="4260574855" sldId="1172"/>
        </pc:sldMkLst>
        <pc:spChg chg="mod">
          <ac:chgData name="Elaine Duffin" userId="cf570e58-4bc4-40a4-94a7-b8900c9b7065" providerId="ADAL" clId="{6DBAD680-C4FF-48C3-A742-38B8780C5F14}" dt="2021-11-21T09:52:03.774" v="584" actId="20577"/>
          <ac:spMkLst>
            <pc:docMk/>
            <pc:sldMk cId="4260574855" sldId="1172"/>
            <ac:spMk id="3" creationId="{468890AD-1A9B-4756-B5E8-D510796B5E41}"/>
          </ac:spMkLst>
        </pc:spChg>
      </pc:sldChg>
      <pc:sldChg chg="modAnim">
        <pc:chgData name="Elaine Duffin" userId="cf570e58-4bc4-40a4-94a7-b8900c9b7065" providerId="ADAL" clId="{6DBAD680-C4FF-48C3-A742-38B8780C5F14}" dt="2021-11-21T09:44:37.653" v="503"/>
        <pc:sldMkLst>
          <pc:docMk/>
          <pc:sldMk cId="3194879749" sldId="1173"/>
        </pc:sldMkLst>
      </pc:sldChg>
      <pc:sldChg chg="addSp modSp mod modAnim">
        <pc:chgData name="Elaine Duffin" userId="cf570e58-4bc4-40a4-94a7-b8900c9b7065" providerId="ADAL" clId="{6DBAD680-C4FF-48C3-A742-38B8780C5F14}" dt="2021-11-21T09:51:47.828" v="561" actId="1076"/>
        <pc:sldMkLst>
          <pc:docMk/>
          <pc:sldMk cId="358733283" sldId="1174"/>
        </pc:sldMkLst>
        <pc:spChg chg="mod">
          <ac:chgData name="Elaine Duffin" userId="cf570e58-4bc4-40a4-94a7-b8900c9b7065" providerId="ADAL" clId="{6DBAD680-C4FF-48C3-A742-38B8780C5F14}" dt="2021-11-21T09:48:15.772" v="513" actId="1076"/>
          <ac:spMkLst>
            <pc:docMk/>
            <pc:sldMk cId="358733283" sldId="1174"/>
            <ac:spMk id="2" creationId="{2432D3DB-4517-45EB-98FA-D91CAF757632}"/>
          </ac:spMkLst>
        </pc:spChg>
        <pc:spChg chg="mod">
          <ac:chgData name="Elaine Duffin" userId="cf570e58-4bc4-40a4-94a7-b8900c9b7065" providerId="ADAL" clId="{6DBAD680-C4FF-48C3-A742-38B8780C5F14}" dt="2021-11-21T09:51:42.212" v="560" actId="1076"/>
          <ac:spMkLst>
            <pc:docMk/>
            <pc:sldMk cId="358733283" sldId="1174"/>
            <ac:spMk id="3" creationId="{6EB7F35C-9CCF-4070-A594-E7382C014876}"/>
          </ac:spMkLst>
        </pc:spChg>
        <pc:spChg chg="mod">
          <ac:chgData name="Elaine Duffin" userId="cf570e58-4bc4-40a4-94a7-b8900c9b7065" providerId="ADAL" clId="{6DBAD680-C4FF-48C3-A742-38B8780C5F14}" dt="2021-11-21T09:51:47.828" v="561" actId="1076"/>
          <ac:spMkLst>
            <pc:docMk/>
            <pc:sldMk cId="358733283" sldId="1174"/>
            <ac:spMk id="5" creationId="{C8607B69-BB97-41F8-A0DA-36042B4D4133}"/>
          </ac:spMkLst>
        </pc:spChg>
        <pc:picChg chg="add mod modCrop">
          <ac:chgData name="Elaine Duffin" userId="cf570e58-4bc4-40a4-94a7-b8900c9b7065" providerId="ADAL" clId="{6DBAD680-C4FF-48C3-A742-38B8780C5F14}" dt="2021-11-21T09:49:16.928" v="524" actId="14100"/>
          <ac:picMkLst>
            <pc:docMk/>
            <pc:sldMk cId="358733283" sldId="1174"/>
            <ac:picMk id="6" creationId="{287E8ADD-5AB0-495A-988F-BA6EB29DA3AF}"/>
          </ac:picMkLst>
        </pc:picChg>
      </pc:sldChg>
      <pc:sldChg chg="modSp mod modAnim">
        <pc:chgData name="Elaine Duffin" userId="cf570e58-4bc4-40a4-94a7-b8900c9b7065" providerId="ADAL" clId="{6DBAD680-C4FF-48C3-A742-38B8780C5F14}" dt="2021-11-21T09:50:57.393" v="550" actId="14100"/>
        <pc:sldMkLst>
          <pc:docMk/>
          <pc:sldMk cId="48244532" sldId="1175"/>
        </pc:sldMkLst>
        <pc:spChg chg="mod">
          <ac:chgData name="Elaine Duffin" userId="cf570e58-4bc4-40a4-94a7-b8900c9b7065" providerId="ADAL" clId="{6DBAD680-C4FF-48C3-A742-38B8780C5F14}" dt="2021-11-21T09:50:57.393" v="550" actId="14100"/>
          <ac:spMkLst>
            <pc:docMk/>
            <pc:sldMk cId="48244532" sldId="1175"/>
            <ac:spMk id="3" creationId="{C20C135B-FDEB-42A6-88ED-B47748FBED9B}"/>
          </ac:spMkLst>
        </pc:spChg>
        <pc:spChg chg="mod">
          <ac:chgData name="Elaine Duffin" userId="cf570e58-4bc4-40a4-94a7-b8900c9b7065" providerId="ADAL" clId="{6DBAD680-C4FF-48C3-A742-38B8780C5F14}" dt="2021-11-21T09:50:31.997" v="545" actId="1076"/>
          <ac:spMkLst>
            <pc:docMk/>
            <pc:sldMk cId="48244532" sldId="1175"/>
            <ac:spMk id="5" creationId="{F45BD831-A6D2-42E9-B898-2C5F0E0AB92F}"/>
          </ac:spMkLst>
        </pc:spChg>
      </pc:sldChg>
      <pc:sldChg chg="modAnim">
        <pc:chgData name="Elaine Duffin" userId="cf570e58-4bc4-40a4-94a7-b8900c9b7065" providerId="ADAL" clId="{6DBAD680-C4FF-48C3-A742-38B8780C5F14}" dt="2021-11-21T09:42:47.745" v="482"/>
        <pc:sldMkLst>
          <pc:docMk/>
          <pc:sldMk cId="4166911477" sldId="1183"/>
        </pc:sldMkLst>
      </pc:sldChg>
      <pc:sldChg chg="modAnim">
        <pc:chgData name="Elaine Duffin" userId="cf570e58-4bc4-40a4-94a7-b8900c9b7065" providerId="ADAL" clId="{6DBAD680-C4FF-48C3-A742-38B8780C5F14}" dt="2021-11-21T09:43:09.716" v="484"/>
        <pc:sldMkLst>
          <pc:docMk/>
          <pc:sldMk cId="1492703391" sldId="1184"/>
        </pc:sldMkLst>
      </pc:sldChg>
      <pc:sldChg chg="modSp modAnim">
        <pc:chgData name="Elaine Duffin" userId="cf570e58-4bc4-40a4-94a7-b8900c9b7065" providerId="ADAL" clId="{6DBAD680-C4FF-48C3-A742-38B8780C5F14}" dt="2021-11-21T09:43:38.927" v="498"/>
        <pc:sldMkLst>
          <pc:docMk/>
          <pc:sldMk cId="587688935" sldId="1185"/>
        </pc:sldMkLst>
        <pc:spChg chg="mod">
          <ac:chgData name="Elaine Duffin" userId="cf570e58-4bc4-40a4-94a7-b8900c9b7065" providerId="ADAL" clId="{6DBAD680-C4FF-48C3-A742-38B8780C5F14}" dt="2021-11-21T09:43:35.825" v="497" actId="20577"/>
          <ac:spMkLst>
            <pc:docMk/>
            <pc:sldMk cId="587688935" sldId="1185"/>
            <ac:spMk id="3" creationId="{581FFC51-9D89-412C-9B75-BF36735AD0E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89BDE-F356-4F2C-9400-896C91C1C0A1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A606F-28E0-4DA4-8081-F057A14C5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57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A606F-28E0-4DA4-8081-F057A14C552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494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effectLst/>
                <a:latin typeface="Arial" panose="020B0604020202020204" pitchFamily="34" charset="0"/>
              </a:rPr>
              <a:t>International Research Journal of Engineering and Technology (IRJET) e-ISSN: 2395-0056 </a:t>
            </a:r>
            <a:br>
              <a:rPr lang="en-GB" dirty="0"/>
            </a:br>
            <a:r>
              <a:rPr lang="en-GB" dirty="0">
                <a:effectLst/>
                <a:latin typeface="Arial" panose="020B0604020202020204" pitchFamily="34" charset="0"/>
              </a:rPr>
              <a:t>Volume: 06 Issue: 05 | May 2019</a:t>
            </a:r>
            <a:br>
              <a:rPr lang="en-GB" dirty="0"/>
            </a:br>
            <a:br>
              <a:rPr lang="en-GB" dirty="0"/>
            </a:br>
            <a:r>
              <a:rPr lang="en-GB" dirty="0">
                <a:effectLst/>
                <a:latin typeface="Arial" panose="020B0604020202020204" pitchFamily="34" charset="0"/>
              </a:rPr>
              <a:t>A Novel Design of Hybrid 2 Bit Magnitude Comparator </a:t>
            </a:r>
            <a:br>
              <a:rPr lang="en-GB" dirty="0"/>
            </a:br>
            <a:r>
              <a:rPr lang="en-GB" dirty="0" err="1">
                <a:effectLst/>
                <a:latin typeface="Arial" panose="020B0604020202020204" pitchFamily="34" charset="0"/>
              </a:rPr>
              <a:t>Mahitha</a:t>
            </a:r>
            <a:r>
              <a:rPr lang="en-GB" dirty="0">
                <a:effectLst/>
                <a:latin typeface="Arial" panose="020B0604020202020204" pitchFamily="34" charset="0"/>
              </a:rPr>
              <a:t> M. Das, </a:t>
            </a:r>
            <a:r>
              <a:rPr lang="en-GB" dirty="0" err="1">
                <a:effectLst/>
                <a:latin typeface="Arial" panose="020B0604020202020204" pitchFamily="34" charset="0"/>
              </a:rPr>
              <a:t>Greshma</a:t>
            </a:r>
            <a:r>
              <a:rPr lang="en-GB" dirty="0">
                <a:effectLst/>
                <a:latin typeface="Arial" panose="020B0604020202020204" pitchFamily="34" charset="0"/>
              </a:rPr>
              <a:t> Mohan, </a:t>
            </a:r>
            <a:r>
              <a:rPr lang="en-GB" dirty="0" err="1">
                <a:effectLst/>
                <a:latin typeface="Arial" panose="020B0604020202020204" pitchFamily="34" charset="0"/>
              </a:rPr>
              <a:t>Greeshma</a:t>
            </a:r>
            <a:r>
              <a:rPr lang="en-GB" dirty="0">
                <a:effectLst/>
                <a:latin typeface="Arial" panose="020B0604020202020204" pitchFamily="34" charset="0"/>
              </a:rPr>
              <a:t>, Aneesh K</a:t>
            </a:r>
          </a:p>
          <a:p>
            <a:endParaRPr lang="en-GB" dirty="0">
              <a:effectLst/>
              <a:latin typeface="Arial" panose="020B0604020202020204" pitchFamily="34" charset="0"/>
            </a:endParaRPr>
          </a:p>
          <a:p>
            <a:r>
              <a:rPr lang="en-GB" dirty="0">
                <a:effectLst/>
                <a:latin typeface="Arial" panose="020B0604020202020204" pitchFamily="34" charset="0"/>
              </a:rPr>
              <a:t>Available from https://www.irjet.net/archives/V6/i5/IRJET-V6I51205.pdf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A606F-28E0-4DA4-8081-F057A14C552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031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https://www.electronicshub.org/wp-content/uploads/2015/07/Two-Bit-Comparator-Logic-Diagram.jpg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A606F-28E0-4DA4-8081-F057A14C552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185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Adapted from https://docs.oracle.com/javase/tutorial/java/nutsandbolts/datatypes.html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A606F-28E0-4DA4-8081-F057A14C552D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91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8FBA6-3225-49CF-8C90-12669D20138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409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A606F-28E0-4DA4-8081-F057A14C552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37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A606F-28E0-4DA4-8081-F057A14C552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796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8FBA6-3225-49CF-8C90-12669D20138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958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A606F-28E0-4DA4-8081-F057A14C552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214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A606F-28E0-4DA4-8081-F057A14C552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954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A606F-28E0-4DA4-8081-F057A14C552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549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A606F-28E0-4DA4-8081-F057A14C552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32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6000"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rgbClr val="0915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28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65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060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  <a:lvl2pPr>
              <a:defRPr>
                <a:solidFill>
                  <a:srgbClr val="091540"/>
                </a:solidFill>
              </a:defRPr>
            </a:lvl2pPr>
            <a:lvl3pPr>
              <a:defRPr>
                <a:solidFill>
                  <a:srgbClr val="091540"/>
                </a:solidFill>
              </a:defRPr>
            </a:lvl3pPr>
            <a:lvl4pPr>
              <a:defRPr>
                <a:solidFill>
                  <a:srgbClr val="091540"/>
                </a:solidFill>
              </a:defRPr>
            </a:lvl4pPr>
            <a:lvl5pPr>
              <a:defRPr>
                <a:solidFill>
                  <a:srgbClr val="0915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4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noFill/>
          </a:ln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noFill/>
          </a:ln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320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6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86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78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140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809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14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682" y="150829"/>
            <a:ext cx="11821213" cy="6532775"/>
          </a:xfrm>
          <a:prstGeom prst="rect">
            <a:avLst/>
          </a:prstGeom>
          <a:solidFill>
            <a:schemeClr val="bg2"/>
          </a:solidFill>
          <a:ln w="44450">
            <a:solidFill>
              <a:srgbClr val="109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81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915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9154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915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915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B3-1A45-4FD9-877E-32CCCAC79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4F1EB-C29A-47EF-8D3D-D5D0CB4A6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Lectorial</a:t>
            </a:r>
            <a:r>
              <a:rPr lang="en-US" dirty="0"/>
              <a:t> Week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463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0BF7-080C-47F0-9848-2E6F23C3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the changes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016C56-DD4D-441F-8BDF-3E56A136C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568" t="11930" r="29705" b="20694"/>
          <a:stretch/>
        </p:blipFill>
        <p:spPr>
          <a:xfrm>
            <a:off x="228599" y="1690688"/>
            <a:ext cx="6103191" cy="49958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54B164-302C-4128-A119-C2A25738FE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062" t="17647" r="17343" b="8530"/>
          <a:stretch/>
        </p:blipFill>
        <p:spPr>
          <a:xfrm>
            <a:off x="7067550" y="1797844"/>
            <a:ext cx="47053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5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7F4D-4C45-48B4-92FB-A7578A0D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 </a:t>
            </a:r>
            <a:r>
              <a:rPr lang="en-US" dirty="0" err="1"/>
              <a:t>colour</a:t>
            </a:r>
            <a:r>
              <a:rPr lang="en-US" dirty="0"/>
              <a:t> image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0050D-4FCB-4CBA-988D-A68A76CFD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019925" cy="4351338"/>
          </a:xfrm>
        </p:spPr>
        <p:txBody>
          <a:bodyPr/>
          <a:lstStyle/>
          <a:p>
            <a:r>
              <a:rPr lang="en-US" dirty="0"/>
              <a:t>Tasks to manipulate the </a:t>
            </a:r>
            <a:r>
              <a:rPr lang="en-US" dirty="0" err="1"/>
              <a:t>colours</a:t>
            </a:r>
            <a:endParaRPr lang="en-US" dirty="0"/>
          </a:p>
          <a:p>
            <a:pPr lvl="1"/>
            <a:r>
              <a:rPr lang="en-GB" dirty="0"/>
              <a:t>Now the colour table has 16 colours </a:t>
            </a:r>
          </a:p>
          <a:p>
            <a:pPr lvl="1"/>
            <a:r>
              <a:rPr lang="en-GB" dirty="0"/>
              <a:t>Each pixel needs 4 bits to indicate its colour</a:t>
            </a:r>
          </a:p>
          <a:p>
            <a:pPr lvl="1"/>
            <a:r>
              <a:rPr lang="en-GB" dirty="0"/>
              <a:t>Four bits is one hex digit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EE8B0-06F4-4EC4-A94D-44CDFA7BAF3A}"/>
              </a:ext>
            </a:extLst>
          </p:cNvPr>
          <p:cNvPicPr/>
          <p:nvPr/>
        </p:nvPicPr>
        <p:blipFill rotWithShape="1">
          <a:blip r:embed="rId2"/>
          <a:srcRect l="43541" t="17830" r="17239" b="8342"/>
          <a:stretch/>
        </p:blipFill>
        <p:spPr bwMode="auto">
          <a:xfrm>
            <a:off x="7543800" y="1181099"/>
            <a:ext cx="4262437" cy="38338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74183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60B0AE0-26D9-498E-968A-9570B025E7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16" t="11731" r="30240" b="26583"/>
          <a:stretch/>
        </p:blipFill>
        <p:spPr>
          <a:xfrm>
            <a:off x="3610768" y="1238920"/>
            <a:ext cx="5589549" cy="431556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442B6C-F1F2-4ECC-868E-9BD4BC6A4572}"/>
              </a:ext>
            </a:extLst>
          </p:cNvPr>
          <p:cNvCxnSpPr>
            <a:cxnSpLocks/>
          </p:cNvCxnSpPr>
          <p:nvPr/>
        </p:nvCxnSpPr>
        <p:spPr>
          <a:xfrm>
            <a:off x="6323802" y="4039262"/>
            <a:ext cx="0" cy="49698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9D0578D-98CC-4318-9225-71819E697F0B}"/>
              </a:ext>
            </a:extLst>
          </p:cNvPr>
          <p:cNvSpPr/>
          <p:nvPr/>
        </p:nvSpPr>
        <p:spPr>
          <a:xfrm>
            <a:off x="5144712" y="1533438"/>
            <a:ext cx="619388" cy="36813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9E86FC5-E014-4D1E-8615-35CF232FEBBC}"/>
              </a:ext>
            </a:extLst>
          </p:cNvPr>
          <p:cNvSpPr/>
          <p:nvPr/>
        </p:nvSpPr>
        <p:spPr>
          <a:xfrm>
            <a:off x="6246508" y="1909617"/>
            <a:ext cx="391886" cy="36813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0C7F2F34-5BE3-481F-A7B4-83F2851D9F4B}"/>
              </a:ext>
            </a:extLst>
          </p:cNvPr>
          <p:cNvSpPr/>
          <p:nvPr/>
        </p:nvSpPr>
        <p:spPr>
          <a:xfrm>
            <a:off x="4101772" y="425520"/>
            <a:ext cx="1307293" cy="498311"/>
          </a:xfrm>
          <a:prstGeom prst="wedgeRoundRectCallout">
            <a:avLst>
              <a:gd name="adj1" fmla="val 33023"/>
              <a:gd name="adj2" fmla="val 126194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Size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2360081E-6A05-481A-BFF1-5A0EBB632F5E}"/>
              </a:ext>
            </a:extLst>
          </p:cNvPr>
          <p:cNvSpPr/>
          <p:nvPr/>
        </p:nvSpPr>
        <p:spPr>
          <a:xfrm>
            <a:off x="7372214" y="354373"/>
            <a:ext cx="1828103" cy="762455"/>
          </a:xfrm>
          <a:prstGeom prst="wedgeRoundRectCallout">
            <a:avLst>
              <a:gd name="adj1" fmla="val -33289"/>
              <a:gd name="adj2" fmla="val 95213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Position of start of pixel array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617756-8BFF-4902-8680-21B79D18C6A2}"/>
              </a:ext>
            </a:extLst>
          </p:cNvPr>
          <p:cNvSpPr/>
          <p:nvPr/>
        </p:nvSpPr>
        <p:spPr>
          <a:xfrm>
            <a:off x="7409195" y="1502711"/>
            <a:ext cx="391886" cy="36813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4305D7E1-EEF7-4D32-86FA-785632497881}"/>
              </a:ext>
            </a:extLst>
          </p:cNvPr>
          <p:cNvSpPr/>
          <p:nvPr/>
        </p:nvSpPr>
        <p:spPr>
          <a:xfrm>
            <a:off x="9820209" y="922286"/>
            <a:ext cx="1828103" cy="762455"/>
          </a:xfrm>
          <a:prstGeom prst="wedgeRoundRectCallout">
            <a:avLst>
              <a:gd name="adj1" fmla="val -51478"/>
              <a:gd name="adj2" fmla="val 84311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Number of bits per pixel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043D3EB2-6549-46BA-B74C-A1E14B76B500}"/>
              </a:ext>
            </a:extLst>
          </p:cNvPr>
          <p:cNvSpPr/>
          <p:nvPr/>
        </p:nvSpPr>
        <p:spPr>
          <a:xfrm>
            <a:off x="1119489" y="2654743"/>
            <a:ext cx="1828103" cy="762455"/>
          </a:xfrm>
          <a:prstGeom prst="wedgeRoundRectCallout">
            <a:avLst>
              <a:gd name="adj1" fmla="val 40353"/>
              <a:gd name="adj2" fmla="val -68380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Size of the image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C181FAC-4641-4569-98BF-CE16EA905943}"/>
              </a:ext>
            </a:extLst>
          </p:cNvPr>
          <p:cNvSpPr/>
          <p:nvPr/>
        </p:nvSpPr>
        <p:spPr>
          <a:xfrm>
            <a:off x="5101067" y="1915176"/>
            <a:ext cx="391886" cy="36813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CFCA503-03BD-498A-ADF5-0F2964D64B9E}"/>
              </a:ext>
            </a:extLst>
          </p:cNvPr>
          <p:cNvSpPr/>
          <p:nvPr/>
        </p:nvSpPr>
        <p:spPr>
          <a:xfrm>
            <a:off x="7952515" y="1891624"/>
            <a:ext cx="391886" cy="36813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F1693B-BDE0-48AC-BF10-69567B7150B7}"/>
              </a:ext>
            </a:extLst>
          </p:cNvPr>
          <p:cNvCxnSpPr>
            <a:cxnSpLocks/>
          </p:cNvCxnSpPr>
          <p:nvPr/>
        </p:nvCxnSpPr>
        <p:spPr>
          <a:xfrm>
            <a:off x="6326125" y="2607309"/>
            <a:ext cx="0" cy="49698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D76658-E40E-45DC-8C79-CDF1ED5DF36D}"/>
              </a:ext>
            </a:extLst>
          </p:cNvPr>
          <p:cNvSpPr/>
          <p:nvPr/>
        </p:nvSpPr>
        <p:spPr>
          <a:xfrm>
            <a:off x="6337079" y="2719433"/>
            <a:ext cx="1100031" cy="279799"/>
          </a:xfrm>
          <a:prstGeom prst="round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8085237-C908-4187-82EB-0F2DECC4F988}"/>
              </a:ext>
            </a:extLst>
          </p:cNvPr>
          <p:cNvSpPr/>
          <p:nvPr/>
        </p:nvSpPr>
        <p:spPr>
          <a:xfrm>
            <a:off x="7437110" y="2719433"/>
            <a:ext cx="1100031" cy="279799"/>
          </a:xfrm>
          <a:prstGeom prst="round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3B974E3-CE57-4361-BEEC-BE05A377AD45}"/>
              </a:ext>
            </a:extLst>
          </p:cNvPr>
          <p:cNvSpPr/>
          <p:nvPr/>
        </p:nvSpPr>
        <p:spPr>
          <a:xfrm>
            <a:off x="5198179" y="4147852"/>
            <a:ext cx="1100031" cy="279799"/>
          </a:xfrm>
          <a:prstGeom prst="round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EE56C8C-A083-4CE2-B759-2EF5FEAC6396}"/>
              </a:ext>
            </a:extLst>
          </p:cNvPr>
          <p:cNvSpPr/>
          <p:nvPr/>
        </p:nvSpPr>
        <p:spPr>
          <a:xfrm>
            <a:off x="6309164" y="3095928"/>
            <a:ext cx="1100031" cy="279799"/>
          </a:xfrm>
          <a:prstGeom prst="round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0ECA306-80F7-4390-986A-D1EE0F59F685}"/>
              </a:ext>
            </a:extLst>
          </p:cNvPr>
          <p:cNvSpPr/>
          <p:nvPr/>
        </p:nvSpPr>
        <p:spPr>
          <a:xfrm>
            <a:off x="5198180" y="3082723"/>
            <a:ext cx="1100031" cy="279799"/>
          </a:xfrm>
          <a:prstGeom prst="round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83819E74-AB4E-4B2B-92EA-9F0336A852B1}"/>
              </a:ext>
            </a:extLst>
          </p:cNvPr>
          <p:cNvSpPr/>
          <p:nvPr/>
        </p:nvSpPr>
        <p:spPr>
          <a:xfrm>
            <a:off x="9575369" y="3305680"/>
            <a:ext cx="1828103" cy="762455"/>
          </a:xfrm>
          <a:prstGeom prst="wedgeRoundRectCallout">
            <a:avLst>
              <a:gd name="adj1" fmla="val -48446"/>
              <a:gd name="adj2" fmla="val -77411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of the </a:t>
            </a:r>
            <a:r>
              <a:rPr lang="en-US" dirty="0" err="1">
                <a:solidFill>
                  <a:schemeClr val="tx1"/>
                </a:solidFill>
              </a:rPr>
              <a:t>colour</a:t>
            </a:r>
            <a:r>
              <a:rPr lang="en-US" dirty="0">
                <a:solidFill>
                  <a:schemeClr val="tx1"/>
                </a:solidFill>
              </a:rPr>
              <a:t> table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7633AD-2C02-4AEB-AAE1-75D1580D92E9}"/>
              </a:ext>
            </a:extLst>
          </p:cNvPr>
          <p:cNvCxnSpPr>
            <a:cxnSpLocks/>
            <a:stCxn id="22" idx="4"/>
            <a:endCxn id="23" idx="3"/>
          </p:cNvCxnSpPr>
          <p:nvPr/>
        </p:nvCxnSpPr>
        <p:spPr>
          <a:xfrm flipV="1">
            <a:off x="2771235" y="2229399"/>
            <a:ext cx="2387222" cy="28520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3E2356-31B7-40C2-A0CC-605FB2B78F47}"/>
              </a:ext>
            </a:extLst>
          </p:cNvPr>
          <p:cNvCxnSpPr>
            <a:cxnSpLocks/>
            <a:stCxn id="22" idx="4"/>
            <a:endCxn id="17" idx="3"/>
          </p:cNvCxnSpPr>
          <p:nvPr/>
        </p:nvCxnSpPr>
        <p:spPr>
          <a:xfrm flipV="1">
            <a:off x="2771235" y="2223840"/>
            <a:ext cx="3532663" cy="29076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3671BC3-0AB3-4B4F-BEC5-E2B8E50E11F9}"/>
              </a:ext>
            </a:extLst>
          </p:cNvPr>
          <p:cNvCxnSpPr>
            <a:cxnSpLocks/>
            <a:stCxn id="18" idx="4"/>
            <a:endCxn id="16" idx="0"/>
          </p:cNvCxnSpPr>
          <p:nvPr/>
        </p:nvCxnSpPr>
        <p:spPr>
          <a:xfrm>
            <a:off x="5187126" y="1303514"/>
            <a:ext cx="267280" cy="22992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E7DCA03-FC64-4B65-B68D-BE6CF3B545EF}"/>
              </a:ext>
            </a:extLst>
          </p:cNvPr>
          <p:cNvCxnSpPr>
            <a:cxnSpLocks/>
            <a:stCxn id="21" idx="4"/>
          </p:cNvCxnSpPr>
          <p:nvPr/>
        </p:nvCxnSpPr>
        <p:spPr>
          <a:xfrm flipH="1">
            <a:off x="8385026" y="1946347"/>
            <a:ext cx="1408164" cy="11403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E555EE2-A849-4E5D-A66A-27E64D050A4F}"/>
              </a:ext>
            </a:extLst>
          </p:cNvPr>
          <p:cNvCxnSpPr>
            <a:cxnSpLocks/>
            <a:stCxn id="36" idx="4"/>
            <a:endCxn id="10" idx="1"/>
          </p:cNvCxnSpPr>
          <p:nvPr/>
        </p:nvCxnSpPr>
        <p:spPr>
          <a:xfrm flipH="1" flipV="1">
            <a:off x="6337079" y="2859333"/>
            <a:ext cx="3266699" cy="23735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peech Bubble: Rectangle with Corners Rounded 63">
            <a:extLst>
              <a:ext uri="{FF2B5EF4-FFF2-40B4-BE49-F238E27FC236}">
                <a16:creationId xmlns:a16="http://schemas.microsoft.com/office/drawing/2014/main" id="{984B82B4-398F-4535-BBC8-2400BD147431}"/>
              </a:ext>
            </a:extLst>
          </p:cNvPr>
          <p:cNvSpPr/>
          <p:nvPr/>
        </p:nvSpPr>
        <p:spPr>
          <a:xfrm>
            <a:off x="9690520" y="4493410"/>
            <a:ext cx="1605249" cy="762455"/>
          </a:xfrm>
          <a:prstGeom prst="wedgeRoundRectCallout">
            <a:avLst>
              <a:gd name="adj1" fmla="val -79597"/>
              <a:gd name="adj2" fmla="val -47429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of the pixel data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878FBC1-B2E2-4BBC-9ABE-2CBC453C998B}"/>
              </a:ext>
            </a:extLst>
          </p:cNvPr>
          <p:cNvCxnSpPr>
            <a:cxnSpLocks/>
            <a:stCxn id="64" idx="4"/>
          </p:cNvCxnSpPr>
          <p:nvPr/>
        </p:nvCxnSpPr>
        <p:spPr>
          <a:xfrm flipH="1" flipV="1">
            <a:off x="6337081" y="4427651"/>
            <a:ext cx="2878333" cy="8536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F90DB0C-9F87-4536-9B6E-8524E7D82CF1}"/>
              </a:ext>
            </a:extLst>
          </p:cNvPr>
          <p:cNvSpPr txBox="1"/>
          <p:nvPr/>
        </p:nvSpPr>
        <p:spPr>
          <a:xfrm flipH="1">
            <a:off x="563801" y="463146"/>
            <a:ext cx="25567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Looking at the bmp metadata</a:t>
            </a:r>
          </a:p>
          <a:p>
            <a:r>
              <a:rPr lang="en-US" sz="2800" dirty="0"/>
              <a:t>For the 4-bit </a:t>
            </a:r>
            <a:r>
              <a:rPr lang="en-US" sz="2800" dirty="0" err="1"/>
              <a:t>colour</a:t>
            </a:r>
            <a:r>
              <a:rPr lang="en-US" sz="2800" dirty="0"/>
              <a:t> depth</a:t>
            </a:r>
            <a:endParaRPr lang="en-GB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7CD645-AE95-4E4A-92C5-675BE5FCAE8B}"/>
              </a:ext>
            </a:extLst>
          </p:cNvPr>
          <p:cNvSpPr txBox="1"/>
          <p:nvPr/>
        </p:nvSpPr>
        <p:spPr>
          <a:xfrm flipH="1">
            <a:off x="257175" y="3686933"/>
            <a:ext cx="31901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Note that the file size reads 76 02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is actually hex 276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66D9F4-55E3-4A14-A41A-32DCCCCAA124}"/>
              </a:ext>
            </a:extLst>
          </p:cNvPr>
          <p:cNvSpPr txBox="1"/>
          <p:nvPr/>
        </p:nvSpPr>
        <p:spPr>
          <a:xfrm flipH="1">
            <a:off x="257175" y="5700081"/>
            <a:ext cx="107156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system is little endian, so when we are using multiple bytes for a number, the lowest order bytes come first</a:t>
            </a:r>
          </a:p>
        </p:txBody>
      </p:sp>
    </p:spTree>
    <p:extLst>
      <p:ext uri="{BB962C8B-B14F-4D97-AF65-F5344CB8AC3E}">
        <p14:creationId xmlns:p14="http://schemas.microsoft.com/office/powerpoint/2010/main" val="274061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8" grpId="0" animBg="1"/>
      <p:bldP spid="29" grpId="0" animBg="1"/>
      <p:bldP spid="30" grpId="0" animBg="1"/>
      <p:bldP spid="31" grpId="0" animBg="1"/>
      <p:bldP spid="36" grpId="0" animBg="1"/>
      <p:bldP spid="64" grpId="0" animBg="1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C86E-4750-4B38-8F09-B62FE654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888"/>
          </a:xfrm>
        </p:spPr>
        <p:txBody>
          <a:bodyPr/>
          <a:lstStyle/>
          <a:p>
            <a:r>
              <a:rPr lang="en-US" dirty="0" err="1"/>
              <a:t>Colours</a:t>
            </a:r>
            <a:r>
              <a:rPr lang="en-US" dirty="0"/>
              <a:t> in 16 </a:t>
            </a:r>
            <a:r>
              <a:rPr lang="en-US" dirty="0" err="1"/>
              <a:t>colour</a:t>
            </a:r>
            <a:r>
              <a:rPr lang="en-US" dirty="0"/>
              <a:t> image</a:t>
            </a: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D85818A-FFDF-4AA9-B501-4CFE0212A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720347"/>
              </p:ext>
            </p:extLst>
          </p:nvPr>
        </p:nvGraphicFramePr>
        <p:xfrm>
          <a:off x="1950720" y="1243014"/>
          <a:ext cx="8290560" cy="5285589"/>
        </p:xfrm>
        <a:graphic>
          <a:graphicData uri="http://schemas.openxmlformats.org/drawingml/2006/table">
            <a:tbl>
              <a:tblPr firstRow="1" firstCol="1" bandRow="1"/>
              <a:tblGrid>
                <a:gridCol w="2072640">
                  <a:extLst>
                    <a:ext uri="{9D8B030D-6E8A-4147-A177-3AD203B41FA5}">
                      <a16:colId xmlns:a16="http://schemas.microsoft.com/office/drawing/2014/main" val="1144172239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1799591406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1719284206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2502258250"/>
                    </a:ext>
                  </a:extLst>
                </a:gridCol>
              </a:tblGrid>
              <a:tr h="3109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BGR colour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RGB colour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Colour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875091"/>
                  </a:ext>
                </a:extLst>
              </a:tr>
              <a:tr h="3109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00 00 00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00 00 00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8000"/>
                  </a:ext>
                </a:extLst>
              </a:tr>
              <a:tr h="3109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00 00 80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80 00 00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192460"/>
                  </a:ext>
                </a:extLst>
              </a:tr>
              <a:tr h="3109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00 80 00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00 80 00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07168"/>
                  </a:ext>
                </a:extLst>
              </a:tr>
              <a:tr h="3109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00 80 80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80 80 00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360052"/>
                  </a:ext>
                </a:extLst>
              </a:tr>
              <a:tr h="3109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80 00 00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00 00 80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855624"/>
                  </a:ext>
                </a:extLst>
              </a:tr>
              <a:tr h="3109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80 00 80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80 00 80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360807"/>
                  </a:ext>
                </a:extLst>
              </a:tr>
              <a:tr h="3109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80 80 00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00 80 80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338663"/>
                  </a:ext>
                </a:extLst>
              </a:tr>
              <a:tr h="3109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80 80 80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80 80 80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0496"/>
                  </a:ext>
                </a:extLst>
              </a:tr>
              <a:tr h="3109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C0 C0 C0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C0 C0 C0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728222"/>
                  </a:ext>
                </a:extLst>
              </a:tr>
              <a:tr h="3109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00 FF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FF 00 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154345"/>
                  </a:ext>
                </a:extLst>
              </a:tr>
              <a:tr h="3109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FF 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FF 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138470"/>
                  </a:ext>
                </a:extLst>
              </a:tr>
              <a:tr h="3109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FF FF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FF FF 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352659"/>
                  </a:ext>
                </a:extLst>
              </a:tr>
              <a:tr h="3109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FF 00 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00 FF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165081"/>
                  </a:ext>
                </a:extLst>
              </a:tr>
              <a:tr h="3109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FF 00 FF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FF 00 FF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279001"/>
                  </a:ext>
                </a:extLst>
              </a:tr>
              <a:tr h="3109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FF FF 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 FF FF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959404"/>
                  </a:ext>
                </a:extLst>
              </a:tr>
              <a:tr h="3109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FF FF FF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FF FF FF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935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948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00FD-4A2E-4B6D-AEEA-B72D463D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image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2153-20A0-42E9-8261-BCC32FC05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9" y="1447800"/>
            <a:ext cx="4994151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Referring to the </a:t>
            </a:r>
            <a:r>
              <a:rPr lang="en-US" dirty="0" err="1"/>
              <a:t>colour</a:t>
            </a:r>
            <a:r>
              <a:rPr lang="en-US" dirty="0"/>
              <a:t> table and the pixel data</a:t>
            </a:r>
          </a:p>
          <a:p>
            <a:r>
              <a:rPr lang="en-US" dirty="0"/>
              <a:t>Task </a:t>
            </a:r>
          </a:p>
          <a:p>
            <a:pPr lvl="1"/>
            <a:r>
              <a:rPr lang="en-US" dirty="0"/>
              <a:t>Change the windows that are cyan to be bright green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colour</a:t>
            </a:r>
            <a:r>
              <a:rPr lang="en-US" dirty="0"/>
              <a:t> table</a:t>
            </a:r>
          </a:p>
          <a:p>
            <a:pPr lvl="2"/>
            <a:r>
              <a:rPr lang="en-US" dirty="0"/>
              <a:t>Cyan was E</a:t>
            </a:r>
          </a:p>
          <a:p>
            <a:pPr lvl="2"/>
            <a:r>
              <a:rPr lang="en-US" dirty="0"/>
              <a:t>Bright green was A</a:t>
            </a:r>
          </a:p>
          <a:p>
            <a:r>
              <a:rPr lang="en-US" dirty="0"/>
              <a:t>BMP file format starts the pixel data at the bottom of the image</a:t>
            </a:r>
          </a:p>
          <a:p>
            <a:pPr lvl="1"/>
            <a:r>
              <a:rPr lang="en-US" dirty="0"/>
              <a:t>The first cyan pixel is on the 3</a:t>
            </a:r>
            <a:r>
              <a:rPr lang="en-US" baseline="30000" dirty="0"/>
              <a:t>rd</a:t>
            </a:r>
            <a:r>
              <a:rPr lang="en-US" dirty="0"/>
              <a:t> row up and the 4</a:t>
            </a:r>
            <a:r>
              <a:rPr lang="en-US" baseline="30000" dirty="0"/>
              <a:t>th</a:t>
            </a:r>
            <a:r>
              <a:rPr lang="en-US" dirty="0"/>
              <a:t> pixel from the left</a:t>
            </a:r>
          </a:p>
          <a:p>
            <a:pPr marL="457200" lvl="1" indent="0">
              <a:buNone/>
            </a:pPr>
            <a:endParaRPr lang="en-US" dirty="0"/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03E972-4876-433C-B064-605E21FC2676}"/>
              </a:ext>
            </a:extLst>
          </p:cNvPr>
          <p:cNvPicPr/>
          <p:nvPr/>
        </p:nvPicPr>
        <p:blipFill rotWithShape="1">
          <a:blip r:embed="rId3"/>
          <a:srcRect l="43541" t="17830" r="17239" b="8342"/>
          <a:stretch/>
        </p:blipFill>
        <p:spPr bwMode="auto">
          <a:xfrm>
            <a:off x="6096000" y="709612"/>
            <a:ext cx="5867399" cy="52773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9578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00FD-4A2E-4B6D-AEEA-B72D463D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81" y="159099"/>
            <a:ext cx="4776785" cy="1048319"/>
          </a:xfrm>
        </p:spPr>
        <p:txBody>
          <a:bodyPr/>
          <a:lstStyle/>
          <a:p>
            <a:r>
              <a:rPr lang="en-US" dirty="0"/>
              <a:t>Changing the image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2153-20A0-42E9-8261-BCC32FC05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9" y="3100388"/>
            <a:ext cx="4994151" cy="3452812"/>
          </a:xfrm>
        </p:spPr>
        <p:txBody>
          <a:bodyPr>
            <a:normAutofit/>
          </a:bodyPr>
          <a:lstStyle/>
          <a:p>
            <a:r>
              <a:rPr lang="en-US" dirty="0"/>
              <a:t>Looking at the pixel data</a:t>
            </a:r>
          </a:p>
          <a:p>
            <a:r>
              <a:rPr lang="en-US" dirty="0"/>
              <a:t>Each row of pixels needs 32 hex digits – 16 bytes</a:t>
            </a:r>
          </a:p>
          <a:p>
            <a:r>
              <a:rPr lang="en-US" dirty="0"/>
              <a:t>The hex editor shows 16 bytes across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AC885-25C1-4179-A4DE-E2332F9750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50" t="11694" r="29374" b="4823"/>
          <a:stretch/>
        </p:blipFill>
        <p:spPr>
          <a:xfrm>
            <a:off x="5501734" y="0"/>
            <a:ext cx="6690266" cy="66865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D2DD8C-D7C7-43A7-8462-CC4959DEF283}"/>
              </a:ext>
            </a:extLst>
          </p:cNvPr>
          <p:cNvCxnSpPr>
            <a:cxnSpLocks/>
          </p:cNvCxnSpPr>
          <p:nvPr/>
        </p:nvCxnSpPr>
        <p:spPr>
          <a:xfrm>
            <a:off x="8764525" y="683259"/>
            <a:ext cx="0" cy="5869941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EDA964C5-6CD8-4706-BA00-C31DA4C3C87E}"/>
              </a:ext>
            </a:extLst>
          </p:cNvPr>
          <p:cNvSpPr/>
          <p:nvPr/>
        </p:nvSpPr>
        <p:spPr>
          <a:xfrm>
            <a:off x="1768324" y="1524180"/>
            <a:ext cx="2217889" cy="818970"/>
          </a:xfrm>
          <a:prstGeom prst="wedgeRoundRectCallout">
            <a:avLst>
              <a:gd name="adj1" fmla="val 72396"/>
              <a:gd name="adj2" fmla="val -32776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of pixel data for third row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3B1563-0900-4C7C-A3B4-32899AF9BF31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4482931" y="1665239"/>
            <a:ext cx="4281593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2385560-B6A1-4AB8-8F9F-D73F768E2663}"/>
              </a:ext>
            </a:extLst>
          </p:cNvPr>
          <p:cNvSpPr/>
          <p:nvPr/>
        </p:nvSpPr>
        <p:spPr>
          <a:xfrm>
            <a:off x="9163853" y="1665239"/>
            <a:ext cx="208750" cy="27786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01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00FD-4A2E-4B6D-AEEA-B72D463D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81" y="159099"/>
            <a:ext cx="4776785" cy="1048319"/>
          </a:xfrm>
        </p:spPr>
        <p:txBody>
          <a:bodyPr/>
          <a:lstStyle/>
          <a:p>
            <a:r>
              <a:rPr lang="en-US" dirty="0"/>
              <a:t>Changing the image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2153-20A0-42E9-8261-BCC32FC05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63" y="1385888"/>
            <a:ext cx="4994151" cy="685800"/>
          </a:xfrm>
        </p:spPr>
        <p:txBody>
          <a:bodyPr>
            <a:normAutofit/>
          </a:bodyPr>
          <a:lstStyle/>
          <a:p>
            <a:r>
              <a:rPr lang="en-US" dirty="0"/>
              <a:t>After changing E to A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FED52E-8B40-42A4-AB29-677AF93718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70" t="12843" r="29922" b="4736"/>
          <a:stretch/>
        </p:blipFill>
        <p:spPr>
          <a:xfrm>
            <a:off x="5529263" y="-14287"/>
            <a:ext cx="6662737" cy="678329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D2DD8C-D7C7-43A7-8462-CC4959DEF283}"/>
              </a:ext>
            </a:extLst>
          </p:cNvPr>
          <p:cNvCxnSpPr>
            <a:cxnSpLocks/>
          </p:cNvCxnSpPr>
          <p:nvPr/>
        </p:nvCxnSpPr>
        <p:spPr>
          <a:xfrm>
            <a:off x="8764525" y="683259"/>
            <a:ext cx="0" cy="5869941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E0C3BED-879E-4B79-9F7A-9B7F550946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691" t="29045" r="23590" b="20220"/>
          <a:stretch/>
        </p:blipFill>
        <p:spPr>
          <a:xfrm>
            <a:off x="900112" y="3143250"/>
            <a:ext cx="32575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83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F73E-48CC-40F6-804C-6FC66816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all the changes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B5B2-D7D4-4CE0-B694-8BB31F3A1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33763" cy="4351338"/>
          </a:xfrm>
        </p:spPr>
        <p:txBody>
          <a:bodyPr/>
          <a:lstStyle/>
          <a:p>
            <a:r>
              <a:rPr lang="en-US" dirty="0"/>
              <a:t>A similar approach was used for the other changes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9BD37-A0DC-450A-B17E-9358622D8C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25" t="17353" r="17031" b="5295"/>
          <a:stretch/>
        </p:blipFill>
        <p:spPr>
          <a:xfrm>
            <a:off x="6877050" y="1333500"/>
            <a:ext cx="48577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78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6E938-30CD-4715-9470-2495CB7C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Reinforcement Part 2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00F88-D769-4954-93D5-82B762BA1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Looking at computer components</a:t>
            </a:r>
          </a:p>
          <a:p>
            <a:r>
              <a:rPr lang="en-US" dirty="0"/>
              <a:t>A decoder will change a binary number to pass a signal to one (and only one) of its outputs by decoding that binary signal</a:t>
            </a:r>
          </a:p>
          <a:p>
            <a:pPr lvl="1"/>
            <a:r>
              <a:rPr lang="en-US" dirty="0"/>
              <a:t>A decoder that takes in a 3-bit signal can represent the decimal number 0 to 7 using those three binary digits. This decoder would need 8 different outputs (one for each number from 0 to 7). </a:t>
            </a:r>
          </a:p>
          <a:p>
            <a:r>
              <a:rPr lang="en-US" dirty="0"/>
              <a:t>A demultiplexer uses the ideas of a decoder </a:t>
            </a:r>
          </a:p>
          <a:p>
            <a:pPr lvl="1"/>
            <a:r>
              <a:rPr lang="en-US" dirty="0"/>
              <a:t>It has a binary signal that is decoded to separate outputs (select signal)</a:t>
            </a:r>
          </a:p>
          <a:p>
            <a:pPr lvl="1"/>
            <a:r>
              <a:rPr lang="en-US" dirty="0"/>
              <a:t>A demultiplexer passes on a data signal to the relevant output</a:t>
            </a:r>
          </a:p>
          <a:p>
            <a:r>
              <a:rPr lang="en-US" dirty="0"/>
              <a:t>A comparator compares two inputs </a:t>
            </a:r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921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41069-FF47-420D-85B3-CCCE5501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2-bit Decoder</a:t>
            </a:r>
            <a:endParaRPr lang="en-GB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737B8D51-9F90-4893-8507-64061E46F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581" y="1442279"/>
            <a:ext cx="7945219" cy="541572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0260406-8F28-480C-9FE3-ADCB1A9E95DC}"/>
              </a:ext>
            </a:extLst>
          </p:cNvPr>
          <p:cNvSpPr/>
          <p:nvPr/>
        </p:nvSpPr>
        <p:spPr>
          <a:xfrm>
            <a:off x="7809494" y="1233377"/>
            <a:ext cx="3544306" cy="153446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2928926-4A68-492C-B42C-82A41C242B36}"/>
              </a:ext>
            </a:extLst>
          </p:cNvPr>
          <p:cNvSpPr/>
          <p:nvPr/>
        </p:nvSpPr>
        <p:spPr>
          <a:xfrm>
            <a:off x="838200" y="1708029"/>
            <a:ext cx="1828103" cy="1139446"/>
          </a:xfrm>
          <a:prstGeom prst="wedgeRoundRectCallout">
            <a:avLst>
              <a:gd name="adj1" fmla="val 68852"/>
              <a:gd name="adj2" fmla="val -24523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First output is 1 when both bits of input are 0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3CF3A3-54AF-4170-AA31-EACDFA19A0BC}"/>
              </a:ext>
            </a:extLst>
          </p:cNvPr>
          <p:cNvCxnSpPr>
            <a:cxnSpLocks/>
            <a:stCxn id="6" idx="4"/>
            <a:endCxn id="4" idx="2"/>
          </p:cNvCxnSpPr>
          <p:nvPr/>
        </p:nvCxnSpPr>
        <p:spPr>
          <a:xfrm>
            <a:off x="3010937" y="1998326"/>
            <a:ext cx="4798557" cy="228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1087237-5485-407E-B0E8-9B1A8379A6E1}"/>
              </a:ext>
            </a:extLst>
          </p:cNvPr>
          <p:cNvSpPr/>
          <p:nvPr/>
        </p:nvSpPr>
        <p:spPr>
          <a:xfrm>
            <a:off x="7878486" y="4210494"/>
            <a:ext cx="3544306" cy="141413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4B83AB4D-38C2-4D18-8342-4358C5A154ED}"/>
              </a:ext>
            </a:extLst>
          </p:cNvPr>
          <p:cNvSpPr/>
          <p:nvPr/>
        </p:nvSpPr>
        <p:spPr>
          <a:xfrm>
            <a:off x="421833" y="4504807"/>
            <a:ext cx="2615609" cy="1513221"/>
          </a:xfrm>
          <a:prstGeom prst="wedgeRoundRectCallout">
            <a:avLst>
              <a:gd name="adj1" fmla="val 79903"/>
              <a:gd name="adj2" fmla="val -24317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Third output is 1 when the input is 10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Remember bit 0 is the least significant bit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192805-1654-411D-B3F8-A45BCA6C0D28}"/>
              </a:ext>
            </a:extLst>
          </p:cNvPr>
          <p:cNvCxnSpPr>
            <a:cxnSpLocks/>
            <a:stCxn id="15" idx="4"/>
            <a:endCxn id="14" idx="2"/>
          </p:cNvCxnSpPr>
          <p:nvPr/>
        </p:nvCxnSpPr>
        <p:spPr>
          <a:xfrm>
            <a:off x="3819588" y="4893448"/>
            <a:ext cx="4058898" cy="2411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04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6157-790E-4A25-9C35-19EE521B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7818-54FC-4B53-A134-622714A0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Looking at last week’s reinforcement exercises</a:t>
            </a:r>
          </a:p>
          <a:p>
            <a:pPr lvl="1"/>
            <a:r>
              <a:rPr lang="en-GB" dirty="0"/>
              <a:t>Image representation</a:t>
            </a:r>
          </a:p>
          <a:p>
            <a:pPr lvl="1"/>
            <a:r>
              <a:rPr lang="en-GB" dirty="0"/>
              <a:t>Creating components</a:t>
            </a:r>
          </a:p>
          <a:p>
            <a:pPr lvl="1"/>
            <a:r>
              <a:rPr lang="en-GB" dirty="0"/>
              <a:t>Enhancing the ALU</a:t>
            </a:r>
          </a:p>
          <a:p>
            <a:r>
              <a:rPr lang="en-GB" dirty="0"/>
              <a:t>Making links</a:t>
            </a:r>
          </a:p>
          <a:p>
            <a:r>
              <a:rPr lang="en-GB" dirty="0"/>
              <a:t>Looking forward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894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3A13-C982-4A60-B4FB-31FBFFF6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Demultiplexer</a:t>
            </a:r>
            <a:endParaRPr lang="en-GB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A416DEF4-9461-4E62-BF90-2BD939947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638908"/>
            <a:ext cx="8229600" cy="52190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EE0B42-F133-4481-A4DD-F40513252338}"/>
              </a:ext>
            </a:extLst>
          </p:cNvPr>
          <p:cNvSpPr txBox="1"/>
          <p:nvPr/>
        </p:nvSpPr>
        <p:spPr>
          <a:xfrm>
            <a:off x="221512" y="1967023"/>
            <a:ext cx="290268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Passing an 8-bit data signal to the output indicated by the select signal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select signal needs to be copied to 8 bits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outputs are labelled with numbers for convenience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551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D018-ED4C-4EC9-AC57-3FBC2EB3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2-bit numbers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A1B30-D0FF-4121-84D5-9506B5090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162"/>
            <a:ext cx="6391275" cy="5047453"/>
          </a:xfrm>
        </p:spPr>
        <p:txBody>
          <a:bodyPr/>
          <a:lstStyle/>
          <a:p>
            <a:r>
              <a:rPr lang="en-US" dirty="0"/>
              <a:t>Consider a comparator for 2-bit numbers</a:t>
            </a:r>
          </a:p>
          <a:p>
            <a:pPr lvl="1"/>
            <a:r>
              <a:rPr lang="en-US" dirty="0"/>
              <a:t>A1 and A0 represent the two bits for input A</a:t>
            </a:r>
          </a:p>
          <a:p>
            <a:pPr lvl="1"/>
            <a:r>
              <a:rPr lang="en-US" dirty="0"/>
              <a:t>A0 is the least significant digit</a:t>
            </a:r>
          </a:p>
          <a:p>
            <a:pPr lvl="1"/>
            <a:r>
              <a:rPr lang="en-US" dirty="0"/>
              <a:t>Likewise for input B</a:t>
            </a:r>
          </a:p>
          <a:p>
            <a:r>
              <a:rPr lang="en-US" dirty="0"/>
              <a:t>There are 16 combinations of inputs </a:t>
            </a:r>
          </a:p>
          <a:p>
            <a:pPr lvl="1"/>
            <a:r>
              <a:rPr lang="en-US" dirty="0"/>
              <a:t>It might be easier to consider the decimal equivalent values of 0 to 3</a:t>
            </a:r>
          </a:p>
          <a:p>
            <a:r>
              <a:rPr lang="en-US" dirty="0"/>
              <a:t>One of L, E and G should be set to one and the other two set to zero:</a:t>
            </a:r>
          </a:p>
          <a:p>
            <a:pPr lvl="1"/>
            <a:r>
              <a:rPr lang="en-US" dirty="0"/>
              <a:t>Set L as 1 if A is less than B</a:t>
            </a:r>
          </a:p>
          <a:p>
            <a:pPr lvl="1"/>
            <a:r>
              <a:rPr lang="en-US" dirty="0"/>
              <a:t>Set E as 1 if A and B are equal</a:t>
            </a:r>
          </a:p>
          <a:p>
            <a:pPr lvl="1"/>
            <a:r>
              <a:rPr lang="en-US" dirty="0"/>
              <a:t>Set G as 1 if A is greater than B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57DB1B-7375-4F17-A0EB-76DCBE108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668764"/>
              </p:ext>
            </p:extLst>
          </p:nvPr>
        </p:nvGraphicFramePr>
        <p:xfrm>
          <a:off x="8228359" y="165101"/>
          <a:ext cx="3125441" cy="6370515"/>
        </p:xfrm>
        <a:graphic>
          <a:graphicData uri="http://schemas.openxmlformats.org/drawingml/2006/table">
            <a:tbl>
              <a:tblPr firstRow="1" firstCol="1" bandRow="1" bandCol="1">
                <a:tableStyleId>{10A1B5D5-9B99-4C35-A422-299274C87663}</a:tableStyleId>
              </a:tblPr>
              <a:tblGrid>
                <a:gridCol w="444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3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3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7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A1</a:t>
                      </a:r>
                      <a:endParaRPr lang="en-GB" sz="1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</a:t>
                      </a:r>
                      <a:r>
                        <a:rPr lang="en-GB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en-GB" sz="1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B1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B0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</a:t>
                      </a: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</a:t>
                      </a:r>
                      <a:endParaRPr lang="en-GB" sz="10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</a:t>
                      </a: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0 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18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6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1 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4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4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0 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3399520"/>
                  </a:ext>
                </a:extLst>
              </a:tr>
              <a:tr h="3604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1 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9078077"/>
                  </a:ext>
                </a:extLst>
              </a:tr>
              <a:tr h="3604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49175"/>
                  </a:ext>
                </a:extLst>
              </a:tr>
              <a:tr h="3604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3773173"/>
                  </a:ext>
                </a:extLst>
              </a:tr>
              <a:tr h="3604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2838698"/>
                  </a:ext>
                </a:extLst>
              </a:tr>
              <a:tr h="3604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1 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2980185"/>
                  </a:ext>
                </a:extLst>
              </a:tr>
              <a:tr h="3604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5752505"/>
                  </a:ext>
                </a:extLst>
              </a:tr>
              <a:tr h="3604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4969179"/>
                  </a:ext>
                </a:extLst>
              </a:tr>
              <a:tr h="3604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1860715"/>
                  </a:ext>
                </a:extLst>
              </a:tr>
              <a:tr h="3604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1 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6961401"/>
                  </a:ext>
                </a:extLst>
              </a:tr>
              <a:tr h="3604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9452811"/>
                  </a:ext>
                </a:extLst>
              </a:tr>
              <a:tr h="3604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1184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8259D7F-5A28-4181-9A8F-2F61523F2AE3}"/>
              </a:ext>
            </a:extLst>
          </p:cNvPr>
          <p:cNvSpPr txBox="1"/>
          <p:nvPr/>
        </p:nvSpPr>
        <p:spPr>
          <a:xfrm>
            <a:off x="10534749" y="658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3202F6-9CCA-4CA9-ABE9-FDFF562FD5B6}"/>
              </a:ext>
            </a:extLst>
          </p:cNvPr>
          <p:cNvSpPr txBox="1"/>
          <p:nvPr/>
        </p:nvSpPr>
        <p:spPr>
          <a:xfrm>
            <a:off x="10139842" y="3301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2BC9B1-3F8F-4B85-990D-9A17C191224D}"/>
              </a:ext>
            </a:extLst>
          </p:cNvPr>
          <p:cNvSpPr txBox="1"/>
          <p:nvPr/>
        </p:nvSpPr>
        <p:spPr>
          <a:xfrm>
            <a:off x="10137299" y="1083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D57C37-014B-4F11-BC6E-5F53ECCDE3D9}"/>
              </a:ext>
            </a:extLst>
          </p:cNvPr>
          <p:cNvSpPr txBox="1"/>
          <p:nvPr/>
        </p:nvSpPr>
        <p:spPr>
          <a:xfrm>
            <a:off x="10137299" y="1488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1D87FC-082E-4557-A69B-C07F0831EE56}"/>
              </a:ext>
            </a:extLst>
          </p:cNvPr>
          <p:cNvSpPr txBox="1"/>
          <p:nvPr/>
        </p:nvSpPr>
        <p:spPr>
          <a:xfrm>
            <a:off x="10134143" y="1886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DFE82C-D208-44BD-8929-539B09AE356A}"/>
              </a:ext>
            </a:extLst>
          </p:cNvPr>
          <p:cNvSpPr txBox="1"/>
          <p:nvPr/>
        </p:nvSpPr>
        <p:spPr>
          <a:xfrm>
            <a:off x="10534749" y="25405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D18724-6B22-4897-BD7A-4349DFE06F16}"/>
              </a:ext>
            </a:extLst>
          </p:cNvPr>
          <p:cNvSpPr txBox="1"/>
          <p:nvPr/>
        </p:nvSpPr>
        <p:spPr>
          <a:xfrm>
            <a:off x="10977711" y="21712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99267E-94F8-4115-BF52-3B5415587A32}"/>
              </a:ext>
            </a:extLst>
          </p:cNvPr>
          <p:cNvSpPr txBox="1"/>
          <p:nvPr/>
        </p:nvSpPr>
        <p:spPr>
          <a:xfrm>
            <a:off x="10134143" y="29098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733B20-768B-49F1-AE66-C05C4609DD33}"/>
              </a:ext>
            </a:extLst>
          </p:cNvPr>
          <p:cNvSpPr txBox="1"/>
          <p:nvPr/>
        </p:nvSpPr>
        <p:spPr>
          <a:xfrm>
            <a:off x="10927718" y="50626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31155F-DEAB-4F26-9665-4280DA94A141}"/>
              </a:ext>
            </a:extLst>
          </p:cNvPr>
          <p:cNvSpPr txBox="1"/>
          <p:nvPr/>
        </p:nvSpPr>
        <p:spPr>
          <a:xfrm>
            <a:off x="10927718" y="54351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ED28C1-E00B-4603-B781-B80FBB63B442}"/>
              </a:ext>
            </a:extLst>
          </p:cNvPr>
          <p:cNvSpPr txBox="1"/>
          <p:nvPr/>
        </p:nvSpPr>
        <p:spPr>
          <a:xfrm>
            <a:off x="10947389" y="5807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B3995E-299B-4BA1-A573-2F8F8D2E5C84}"/>
              </a:ext>
            </a:extLst>
          </p:cNvPr>
          <p:cNvSpPr txBox="1"/>
          <p:nvPr/>
        </p:nvSpPr>
        <p:spPr>
          <a:xfrm>
            <a:off x="10534749" y="6123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4545A7-4896-4888-82F4-6F80F99BA86D}"/>
              </a:ext>
            </a:extLst>
          </p:cNvPr>
          <p:cNvSpPr txBox="1"/>
          <p:nvPr/>
        </p:nvSpPr>
        <p:spPr>
          <a:xfrm>
            <a:off x="10134143" y="4747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24DC57-E0CF-4433-9D4A-A27016A114E0}"/>
              </a:ext>
            </a:extLst>
          </p:cNvPr>
          <p:cNvSpPr txBox="1"/>
          <p:nvPr/>
        </p:nvSpPr>
        <p:spPr>
          <a:xfrm>
            <a:off x="10534749" y="4415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7F686B-9259-4D31-B2CD-35463E4EDE20}"/>
              </a:ext>
            </a:extLst>
          </p:cNvPr>
          <p:cNvSpPr txBox="1"/>
          <p:nvPr/>
        </p:nvSpPr>
        <p:spPr>
          <a:xfrm>
            <a:off x="10919940" y="40184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2D23E9-F4D5-4020-97E3-62F6BEFF94B5}"/>
              </a:ext>
            </a:extLst>
          </p:cNvPr>
          <p:cNvSpPr txBox="1"/>
          <p:nvPr/>
        </p:nvSpPr>
        <p:spPr>
          <a:xfrm>
            <a:off x="10919940" y="3659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49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DBDF90-5500-494F-8850-800FC3CE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690" y="476310"/>
            <a:ext cx="3815548" cy="1011238"/>
          </a:xfrm>
        </p:spPr>
        <p:txBody>
          <a:bodyPr>
            <a:normAutofit fontScale="90000"/>
          </a:bodyPr>
          <a:lstStyle/>
          <a:p>
            <a:r>
              <a:rPr lang="en-US" dirty="0"/>
              <a:t>Two-bit comparator – my solution</a:t>
            </a:r>
            <a:endParaRPr lang="en-GB" dirty="0"/>
          </a:p>
        </p:txBody>
      </p:sp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6AA65422-E99D-4593-BAED-03ADD48BC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30" y="1857375"/>
            <a:ext cx="9450370" cy="5000625"/>
          </a:xfr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DC4EBF5-5D94-4EB8-92A6-82B0D3E3FB5B}"/>
              </a:ext>
            </a:extLst>
          </p:cNvPr>
          <p:cNvSpPr/>
          <p:nvPr/>
        </p:nvSpPr>
        <p:spPr>
          <a:xfrm>
            <a:off x="4068183" y="820381"/>
            <a:ext cx="2257426" cy="1011239"/>
          </a:xfrm>
          <a:prstGeom prst="wedgeRoundRectCallout">
            <a:avLst>
              <a:gd name="adj1" fmla="val 74318"/>
              <a:gd name="adj2" fmla="val 53868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is less than B if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 is 00 AND at least one bit of B is 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FA8186-FD3B-4D21-A31E-6EA51F33F832}"/>
              </a:ext>
            </a:extLst>
          </p:cNvPr>
          <p:cNvSpPr/>
          <p:nvPr/>
        </p:nvSpPr>
        <p:spPr>
          <a:xfrm>
            <a:off x="8279768" y="2506582"/>
            <a:ext cx="732676" cy="608093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504CA2-6DCB-4669-8229-625F6E7E03B9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6874570" y="1870735"/>
            <a:ext cx="1512496" cy="72490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31B90A25-D59A-467F-AEA1-867E5472C3B3}"/>
              </a:ext>
            </a:extLst>
          </p:cNvPr>
          <p:cNvSpPr/>
          <p:nvPr/>
        </p:nvSpPr>
        <p:spPr>
          <a:xfrm>
            <a:off x="6755018" y="148044"/>
            <a:ext cx="2257426" cy="1344673"/>
          </a:xfrm>
          <a:prstGeom prst="wedgeRoundRectCallout">
            <a:avLst>
              <a:gd name="adj1" fmla="val 52799"/>
              <a:gd name="adj2" fmla="val 75118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is less than B if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 is 01 AND at the highest significance bit of B is 1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06F3F6-7FC6-4F06-96DF-421AA245D8B4}"/>
              </a:ext>
            </a:extLst>
          </p:cNvPr>
          <p:cNvSpPr/>
          <p:nvPr/>
        </p:nvSpPr>
        <p:spPr>
          <a:xfrm>
            <a:off x="9244014" y="2001830"/>
            <a:ext cx="732676" cy="608093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F721FD-C806-4E0C-A1E5-B2D201D27DB4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>
          <a:xfrm>
            <a:off x="9075629" y="1830472"/>
            <a:ext cx="275683" cy="26041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1D708326-57FA-4D29-BE3F-C24815E7730B}"/>
              </a:ext>
            </a:extLst>
          </p:cNvPr>
          <p:cNvSpPr/>
          <p:nvPr/>
        </p:nvSpPr>
        <p:spPr>
          <a:xfrm>
            <a:off x="9642943" y="917604"/>
            <a:ext cx="2257426" cy="816791"/>
          </a:xfrm>
          <a:prstGeom prst="wedgeRoundRectCallout">
            <a:avLst>
              <a:gd name="adj1" fmla="val 6596"/>
              <a:gd name="adj2" fmla="val 84681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is less than B if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 is 10 AND B is 11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ED5634D-C71D-4877-975C-0413F24C5297}"/>
              </a:ext>
            </a:extLst>
          </p:cNvPr>
          <p:cNvSpPr/>
          <p:nvPr/>
        </p:nvSpPr>
        <p:spPr>
          <a:xfrm>
            <a:off x="9967950" y="3511439"/>
            <a:ext cx="732676" cy="608093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4E09E66-B52A-44DE-A7EF-A9766B5C1A48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10334288" y="2017666"/>
            <a:ext cx="586268" cy="149377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C1BF6F4D-A82A-47D3-BF71-C0360630615B}"/>
              </a:ext>
            </a:extLst>
          </p:cNvPr>
          <p:cNvSpPr/>
          <p:nvPr/>
        </p:nvSpPr>
        <p:spPr>
          <a:xfrm>
            <a:off x="280261" y="1830472"/>
            <a:ext cx="2229799" cy="1827127"/>
          </a:xfrm>
          <a:prstGeom prst="wedgeRoundRectCallout">
            <a:avLst>
              <a:gd name="adj1" fmla="val 57925"/>
              <a:gd name="adj2" fmla="val 72448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We had already </a:t>
            </a:r>
            <a:r>
              <a:rPr lang="en-US" sz="1800" dirty="0">
                <a:solidFill>
                  <a:schemeClr val="tx1"/>
                </a:solidFill>
              </a:rPr>
              <a:t>seen a circuit for checking whether two multi-bit inputs are the same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2D5374-2C6E-4EE3-B66D-A2B865A1A7E3}"/>
              </a:ext>
            </a:extLst>
          </p:cNvPr>
          <p:cNvSpPr/>
          <p:nvPr/>
        </p:nvSpPr>
        <p:spPr>
          <a:xfrm>
            <a:off x="6874570" y="4119532"/>
            <a:ext cx="2768373" cy="1566893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33E493C-D5F1-4FBC-B38E-6685713052A0}"/>
              </a:ext>
            </a:extLst>
          </p:cNvPr>
          <p:cNvCxnSpPr>
            <a:cxnSpLocks/>
            <a:stCxn id="37" idx="4"/>
            <a:endCxn id="38" idx="1"/>
          </p:cNvCxnSpPr>
          <p:nvPr/>
        </p:nvCxnSpPr>
        <p:spPr>
          <a:xfrm>
            <a:off x="2686772" y="4067752"/>
            <a:ext cx="4593217" cy="28124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peech Bubble: Rectangle with Corners Rounded 52">
            <a:extLst>
              <a:ext uri="{FF2B5EF4-FFF2-40B4-BE49-F238E27FC236}">
                <a16:creationId xmlns:a16="http://schemas.microsoft.com/office/drawing/2014/main" id="{AB342C36-B1BF-4C80-8988-66BEE3F37E7A}"/>
              </a:ext>
            </a:extLst>
          </p:cNvPr>
          <p:cNvSpPr/>
          <p:nvPr/>
        </p:nvSpPr>
        <p:spPr>
          <a:xfrm>
            <a:off x="280261" y="5071874"/>
            <a:ext cx="2229799" cy="1309816"/>
          </a:xfrm>
          <a:prstGeom prst="wedgeRoundRectCallout">
            <a:avLst>
              <a:gd name="adj1" fmla="val 72021"/>
              <a:gd name="adj2" fmla="val 22760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Note my solution for G is that when L AND E are both 0, G must be 1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E3EACE9-3737-41F7-9DC4-7B6845874376}"/>
              </a:ext>
            </a:extLst>
          </p:cNvPr>
          <p:cNvSpPr/>
          <p:nvPr/>
        </p:nvSpPr>
        <p:spPr>
          <a:xfrm>
            <a:off x="10487025" y="5036412"/>
            <a:ext cx="1874133" cy="1847343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1EE5CE5-E8E5-46AF-AC2B-4338F5B3E250}"/>
              </a:ext>
            </a:extLst>
          </p:cNvPr>
          <p:cNvCxnSpPr>
            <a:cxnSpLocks/>
            <a:stCxn id="53" idx="4"/>
            <a:endCxn id="54" idx="2"/>
          </p:cNvCxnSpPr>
          <p:nvPr/>
        </p:nvCxnSpPr>
        <p:spPr>
          <a:xfrm flipV="1">
            <a:off x="3001084" y="5960084"/>
            <a:ext cx="7485941" cy="6481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2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animBg="1"/>
      <p:bldP spid="13" grpId="0" animBg="1"/>
      <p:bldP spid="27" grpId="0" animBg="1"/>
      <p:bldP spid="28" grpId="0" animBg="1"/>
      <p:bldP spid="37" grpId="0" animBg="1"/>
      <p:bldP spid="38" grpId="0" animBg="1"/>
      <p:bldP spid="53" grpId="0" animBg="1"/>
      <p:bldP spid="5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075E-175C-497D-9D84-8CE385422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/>
              <a:t>After some research</a:t>
            </a:r>
            <a:endParaRPr lang="en-GB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06F74D5-424A-4CB7-9AC1-F7916A0C0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881" y="1452562"/>
            <a:ext cx="8841119" cy="500221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FD7CA3-00FD-47B9-81C0-ED664CF7AD4A}"/>
              </a:ext>
            </a:extLst>
          </p:cNvPr>
          <p:cNvSpPr txBox="1"/>
          <p:nvPr/>
        </p:nvSpPr>
        <p:spPr>
          <a:xfrm>
            <a:off x="521033" y="1452562"/>
            <a:ext cx="25717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effectLst/>
              </a:rPr>
              <a:t>Article:</a:t>
            </a:r>
          </a:p>
          <a:p>
            <a:r>
              <a:rPr lang="en-GB" sz="2800" i="1" dirty="0">
                <a:effectLst/>
              </a:rPr>
              <a:t>A Novel Design of Hybrid 2 Bit Magnitude Comparator </a:t>
            </a:r>
          </a:p>
          <a:p>
            <a:endParaRPr lang="en-GB" sz="2800" dirty="0"/>
          </a:p>
          <a:p>
            <a:r>
              <a:rPr lang="en-GB" sz="2800" dirty="0"/>
              <a:t>I have implemented their solution in Logisim</a:t>
            </a:r>
          </a:p>
        </p:txBody>
      </p:sp>
    </p:spTree>
    <p:extLst>
      <p:ext uri="{BB962C8B-B14F-4D97-AF65-F5344CB8AC3E}">
        <p14:creationId xmlns:p14="http://schemas.microsoft.com/office/powerpoint/2010/main" val="4024465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2BC52-82B5-41EA-BADD-6EA0CE1C5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91113" cy="1325563"/>
          </a:xfrm>
        </p:spPr>
        <p:txBody>
          <a:bodyPr/>
          <a:lstStyle/>
          <a:p>
            <a:r>
              <a:rPr lang="en-US" dirty="0"/>
              <a:t>Another alternative</a:t>
            </a:r>
            <a:endParaRPr lang="en-GB" dirty="0"/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B95BFAC2-BA72-4484-97E2-52A603362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0" y="365125"/>
            <a:ext cx="5619750" cy="62387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C3C354-8A04-41E8-8560-8797B6D7376C}"/>
              </a:ext>
            </a:extLst>
          </p:cNvPr>
          <p:cNvSpPr txBox="1"/>
          <p:nvPr/>
        </p:nvSpPr>
        <p:spPr>
          <a:xfrm>
            <a:off x="478632" y="5253335"/>
            <a:ext cx="60936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Image from: https://www.electronicshub.org/wp-content/uploads/2015/07/Two-Bit-Comparator-Logic-Diagram.jpg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6D142-E7B4-46F1-93F8-0BCDD972E97E}"/>
              </a:ext>
            </a:extLst>
          </p:cNvPr>
          <p:cNvSpPr txBox="1"/>
          <p:nvPr/>
        </p:nvSpPr>
        <p:spPr>
          <a:xfrm>
            <a:off x="700087" y="2043113"/>
            <a:ext cx="38719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Note the approach to making each input and its inverse available in the circuit whilst keeping the wires tidy.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86692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619107-13DF-4B89-A256-8A659A53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reinforcement Part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4B8A6-B593-477D-8581-2EC412334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Shifting Bits</a:t>
            </a:r>
          </a:p>
          <a:p>
            <a:pPr lvl="0"/>
            <a:r>
              <a:rPr lang="en-US" dirty="0"/>
              <a:t>Example</a:t>
            </a:r>
            <a:endParaRPr lang="en-GB" dirty="0"/>
          </a:p>
          <a:p>
            <a:pPr lvl="1"/>
            <a:r>
              <a:rPr lang="en-US" dirty="0"/>
              <a:t>8-bit binary number                   		00110101</a:t>
            </a:r>
          </a:p>
          <a:p>
            <a:pPr lvl="2"/>
            <a:r>
              <a:rPr lang="en-US" dirty="0"/>
              <a:t>Decimal      (32 + 16 + 4 + 1)   	53</a:t>
            </a:r>
            <a:endParaRPr lang="en-GB" dirty="0"/>
          </a:p>
          <a:p>
            <a:pPr lvl="1"/>
            <a:r>
              <a:rPr lang="en-US" dirty="0"/>
              <a:t>After shifting left by 1 bit          		01101010</a:t>
            </a:r>
          </a:p>
          <a:p>
            <a:pPr lvl="2"/>
            <a:r>
              <a:rPr lang="en-US" dirty="0"/>
              <a:t>Decimal      64 + 32 + 8 + 2  	106</a:t>
            </a:r>
          </a:p>
          <a:p>
            <a:pPr lvl="1"/>
            <a:r>
              <a:rPr lang="en-GB" dirty="0"/>
              <a:t>Shifting original right by one bit 	</a:t>
            </a:r>
            <a:r>
              <a:rPr lang="en-US" dirty="0"/>
              <a:t>00011010</a:t>
            </a:r>
          </a:p>
          <a:p>
            <a:pPr lvl="2"/>
            <a:r>
              <a:rPr lang="en-GB" dirty="0"/>
              <a:t>Decimal       16 +  8 + 2		26</a:t>
            </a:r>
          </a:p>
          <a:p>
            <a:endParaRPr lang="en-GB" dirty="0"/>
          </a:p>
          <a:p>
            <a:r>
              <a:rPr lang="en-GB" dirty="0"/>
              <a:t>Moving to the left has multiplied by 2</a:t>
            </a:r>
          </a:p>
          <a:p>
            <a:r>
              <a:rPr lang="en-GB" dirty="0"/>
              <a:t>Moving to the right has divided by 2 (and lost the remainder)</a:t>
            </a:r>
          </a:p>
        </p:txBody>
      </p:sp>
    </p:spTree>
    <p:extLst>
      <p:ext uri="{BB962C8B-B14F-4D97-AF65-F5344CB8AC3E}">
        <p14:creationId xmlns:p14="http://schemas.microsoft.com/office/powerpoint/2010/main" val="402632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C8B66-19DF-4CF3-9D2C-AF7F8C29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70" y="216269"/>
            <a:ext cx="3329763" cy="1325563"/>
          </a:xfrm>
        </p:spPr>
        <p:txBody>
          <a:bodyPr/>
          <a:lstStyle/>
          <a:p>
            <a:r>
              <a:rPr lang="en-GB" dirty="0"/>
              <a:t>Building a bit shifter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3C4A5-BE23-4BEF-BF8F-7FB683353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69" y="1652052"/>
            <a:ext cx="3329763" cy="4351338"/>
          </a:xfrm>
        </p:spPr>
        <p:txBody>
          <a:bodyPr/>
          <a:lstStyle/>
          <a:p>
            <a:r>
              <a:rPr lang="en-GB" dirty="0"/>
              <a:t>Version that shifts by 1 bit left or right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C5C0356-7421-4421-8056-6CE9C05B9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289" y="-16410"/>
            <a:ext cx="8563488" cy="3844131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C637EC9-09E3-4062-A4F3-A8D753F8D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8257"/>
            <a:ext cx="8620544" cy="386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97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5FBF-3579-4030-8451-1DCCC2180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017" y="456565"/>
            <a:ext cx="347091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a flexible bit shift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B98BD-AE8A-4C40-8673-9162DA341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2050097"/>
            <a:ext cx="3553047" cy="4351338"/>
          </a:xfrm>
        </p:spPr>
        <p:txBody>
          <a:bodyPr/>
          <a:lstStyle/>
          <a:p>
            <a:r>
              <a:rPr lang="en-GB" dirty="0"/>
              <a:t>This does all the shifts in parallel</a:t>
            </a:r>
          </a:p>
          <a:p>
            <a:r>
              <a:rPr lang="en-GB" dirty="0"/>
              <a:t>Uses a multiplexer to select the output required</a:t>
            </a:r>
          </a:p>
          <a:p>
            <a:r>
              <a:rPr lang="en-GB" dirty="0"/>
              <a:t>The input is unchanged when bits to shift is 0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8D7C7FC3-7B0A-47A7-8A70-CAE93A32C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906" y="0"/>
            <a:ext cx="7608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7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B9DE-A632-47D1-BC18-C7437B42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9187"/>
          </a:xfrm>
        </p:spPr>
        <p:txBody>
          <a:bodyPr/>
          <a:lstStyle/>
          <a:p>
            <a:r>
              <a:rPr lang="en-GB" dirty="0"/>
              <a:t>ALU from lab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275F1-5EB5-4DBC-860F-05FAA3183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308" y="1314450"/>
            <a:ext cx="3619500" cy="5410200"/>
          </a:xfrm>
        </p:spPr>
        <p:txBody>
          <a:bodyPr>
            <a:normAutofit/>
          </a:bodyPr>
          <a:lstStyle/>
          <a:p>
            <a:r>
              <a:rPr lang="en-US" dirty="0"/>
              <a:t>There are two 8-bit inputs A and B that need to have an operation carried out</a:t>
            </a:r>
          </a:p>
          <a:p>
            <a:r>
              <a:rPr lang="en-US" dirty="0"/>
              <a:t>The operations will all be carried out in parallel</a:t>
            </a:r>
          </a:p>
          <a:p>
            <a:r>
              <a:rPr lang="en-US" dirty="0"/>
              <a:t>There is an addition input, ALU_OP that indicates which operation to select to send to the output</a:t>
            </a:r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50FC247-BB48-4425-99BF-81E101EBA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1458768"/>
            <a:ext cx="8096250" cy="444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46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A589-397C-433A-AC3F-4D126AD5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38" y="538163"/>
            <a:ext cx="4176712" cy="1319211"/>
          </a:xfrm>
        </p:spPr>
        <p:txBody>
          <a:bodyPr>
            <a:noAutofit/>
          </a:bodyPr>
          <a:lstStyle/>
          <a:p>
            <a:r>
              <a:rPr lang="en-US" sz="3600" dirty="0"/>
              <a:t>Testing the ALU from the lab session</a:t>
            </a:r>
            <a:endParaRPr lang="en-GB" sz="36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CC00D45-92FA-4625-9D81-B5A04EA2F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5888256" cy="3233153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6C5960F-3D68-43A1-BBA4-0BA36BD7C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5846"/>
            <a:ext cx="5888258" cy="3233154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ED93C32D-8856-4265-841C-F44FA4AE7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3429000"/>
            <a:ext cx="5888260" cy="323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1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2384-E051-4391-AB35-0A74297AA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 Reinforcement Part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6576E-8075-4B76-8DC0-53441AAE0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467600" cy="503237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colour</a:t>
            </a:r>
            <a:r>
              <a:rPr lang="en-US" dirty="0"/>
              <a:t> depth is the number of bits used to indicate the </a:t>
            </a:r>
            <a:r>
              <a:rPr lang="en-US" dirty="0" err="1"/>
              <a:t>colour</a:t>
            </a:r>
            <a:r>
              <a:rPr lang="en-US" dirty="0"/>
              <a:t> of each pixel.</a:t>
            </a:r>
          </a:p>
          <a:p>
            <a:endParaRPr lang="en-US" dirty="0"/>
          </a:p>
          <a:p>
            <a:r>
              <a:rPr lang="en-US" dirty="0"/>
              <a:t>Investigating </a:t>
            </a:r>
            <a:r>
              <a:rPr lang="en-US" dirty="0" err="1"/>
              <a:t>colour</a:t>
            </a:r>
            <a:r>
              <a:rPr lang="en-US" dirty="0"/>
              <a:t> depths</a:t>
            </a:r>
          </a:p>
          <a:p>
            <a:pPr lvl="1"/>
            <a:r>
              <a:rPr lang="en-US" dirty="0"/>
              <a:t>4-bit </a:t>
            </a:r>
            <a:r>
              <a:rPr lang="en-US" dirty="0" err="1"/>
              <a:t>colour</a:t>
            </a:r>
            <a:r>
              <a:rPr lang="en-US" dirty="0"/>
              <a:t> depth</a:t>
            </a:r>
          </a:p>
          <a:p>
            <a:pPr lvl="1"/>
            <a:r>
              <a:rPr lang="en-US" dirty="0"/>
              <a:t>1-bit </a:t>
            </a:r>
            <a:r>
              <a:rPr lang="en-US" dirty="0" err="1"/>
              <a:t>colour</a:t>
            </a:r>
            <a:r>
              <a:rPr lang="en-US" dirty="0"/>
              <a:t> depth</a:t>
            </a:r>
          </a:p>
          <a:p>
            <a:endParaRPr lang="en-US" dirty="0"/>
          </a:p>
          <a:p>
            <a:r>
              <a:rPr lang="en-US" dirty="0"/>
              <a:t>The images on the right are in 4-bit and 1-bit </a:t>
            </a:r>
            <a:r>
              <a:rPr lang="en-US" dirty="0" err="1"/>
              <a:t>colour</a:t>
            </a:r>
            <a:r>
              <a:rPr lang="en-US" dirty="0"/>
              <a:t> depth respectively and are 32x32 pixels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EAC21-AD86-4004-9002-77CE6D6F33C5}"/>
              </a:ext>
            </a:extLst>
          </p:cNvPr>
          <p:cNvPicPr/>
          <p:nvPr/>
        </p:nvPicPr>
        <p:blipFill rotWithShape="1">
          <a:blip r:embed="rId3"/>
          <a:srcRect l="43541" t="17830" r="17239" b="8342"/>
          <a:stretch/>
        </p:blipFill>
        <p:spPr bwMode="auto">
          <a:xfrm>
            <a:off x="9305924" y="365125"/>
            <a:ext cx="2409825" cy="24098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C5436C-A85A-46F5-BD4C-40C351652B5A}"/>
              </a:ext>
            </a:extLst>
          </p:cNvPr>
          <p:cNvPicPr/>
          <p:nvPr/>
        </p:nvPicPr>
        <p:blipFill rotWithShape="1">
          <a:blip r:embed="rId4"/>
          <a:srcRect l="43375" t="17519" r="16741" b="6465"/>
          <a:stretch/>
        </p:blipFill>
        <p:spPr bwMode="auto">
          <a:xfrm>
            <a:off x="9367836" y="3605212"/>
            <a:ext cx="2286000" cy="23145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6022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7E65-1E78-4A24-ADC5-F0521AE1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6"/>
            <a:ext cx="10515600" cy="875914"/>
          </a:xfrm>
        </p:spPr>
        <p:txBody>
          <a:bodyPr/>
          <a:lstStyle/>
          <a:p>
            <a:r>
              <a:rPr lang="en-US" dirty="0"/>
              <a:t>Amending the ALU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105D8-D8E9-4AF6-BFCE-394AA2D2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241039"/>
            <a:ext cx="4821498" cy="5616961"/>
          </a:xfrm>
        </p:spPr>
        <p:txBody>
          <a:bodyPr>
            <a:normAutofit/>
          </a:bodyPr>
          <a:lstStyle/>
          <a:p>
            <a:r>
              <a:rPr lang="en-US" dirty="0"/>
              <a:t>Operation 3 is result of:</a:t>
            </a:r>
          </a:p>
          <a:p>
            <a:pPr lvl="1"/>
            <a:r>
              <a:rPr lang="en-US" dirty="0"/>
              <a:t>Shifting the bits in A left by 1-bit so that the rightmost bit will be filled with a zero. </a:t>
            </a:r>
          </a:p>
          <a:p>
            <a:r>
              <a:rPr lang="en-GB" dirty="0"/>
              <a:t>From Logisim library reference </a:t>
            </a:r>
          </a:p>
          <a:p>
            <a:pPr lvl="1"/>
            <a:r>
              <a:rPr lang="en-GB" dirty="0"/>
              <a:t>Second input to shifter is:</a:t>
            </a:r>
          </a:p>
          <a:p>
            <a:pPr lvl="2"/>
            <a:r>
              <a:rPr lang="en-US" dirty="0"/>
              <a:t>The number of bits by which to shift the </a:t>
            </a:r>
            <a:r>
              <a:rPr lang="en-US" i="1" dirty="0"/>
              <a:t>data</a:t>
            </a:r>
            <a:r>
              <a:rPr lang="en-US" dirty="0"/>
              <a:t> input … if Data Bits were 8, this input would require 3 bits.</a:t>
            </a:r>
          </a:p>
          <a:p>
            <a:pPr lvl="1"/>
            <a:r>
              <a:rPr lang="en-GB" dirty="0"/>
              <a:t>I have used a constant (from the wiring tools) with 3 bits and a value of 1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EBB7F41-6BE7-4AC4-A16B-8EB4E6DF8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099" y="1695451"/>
            <a:ext cx="7141901" cy="392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0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9D48-C3CC-433A-A749-59CF4B1BB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Testing the amended ALU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FFC51-9D89-412C-9B75-BF36735AD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150" y="1690689"/>
            <a:ext cx="3862388" cy="480218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To test this properly you would do </a:t>
            </a:r>
            <a:r>
              <a:rPr lang="en-US" i="1" dirty="0"/>
              <a:t>regression</a:t>
            </a:r>
            <a:r>
              <a:rPr lang="en-US" dirty="0"/>
              <a:t> testing</a:t>
            </a:r>
          </a:p>
          <a:p>
            <a:pPr lvl="1"/>
            <a:r>
              <a:rPr lang="en-US" sz="2800" dirty="0"/>
              <a:t>That is test that all the previous features still work</a:t>
            </a:r>
          </a:p>
          <a:p>
            <a:pPr lvl="1"/>
            <a:endParaRPr lang="en-US" sz="2800" dirty="0"/>
          </a:p>
          <a:p>
            <a:r>
              <a:rPr lang="en-GB" dirty="0"/>
              <a:t>This shows the test for the left shift only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F4AD7E7-F8F6-4657-A357-0A9E12445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780" y="1819277"/>
            <a:ext cx="7571220" cy="41641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768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7E5C-A657-48E2-A922-F440B2F15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links – Java primitive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66983-AE26-44E8-A505-6B2A3388E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67287"/>
          </a:xfrm>
        </p:spPr>
        <p:txBody>
          <a:bodyPr>
            <a:normAutofit/>
          </a:bodyPr>
          <a:lstStyle/>
          <a:p>
            <a:r>
              <a:rPr lang="en-US" b="1" dirty="0"/>
              <a:t>byte</a:t>
            </a:r>
            <a:r>
              <a:rPr lang="en-US" dirty="0"/>
              <a:t>: 8-bit signed two's complement integer. Range -128 to 127. </a:t>
            </a:r>
          </a:p>
          <a:p>
            <a:r>
              <a:rPr lang="en-US" b="1" dirty="0"/>
              <a:t>short</a:t>
            </a:r>
            <a:r>
              <a:rPr lang="en-US" dirty="0"/>
              <a:t>: 16-bit signed two's complement integer. Range -32,768 to 32,767. </a:t>
            </a:r>
          </a:p>
          <a:p>
            <a:pPr lvl="1"/>
            <a:r>
              <a:rPr lang="en-US" dirty="0"/>
              <a:t>You can use a short or byte to save memory in large arrays, in situations where the memory savings matter.</a:t>
            </a:r>
          </a:p>
          <a:p>
            <a:r>
              <a:rPr lang="en-US" b="1" dirty="0"/>
              <a:t>int</a:t>
            </a:r>
            <a:r>
              <a:rPr lang="en-US" dirty="0"/>
              <a:t>: 32-bit signed two's complement integer (by default). </a:t>
            </a:r>
            <a:br>
              <a:rPr lang="en-US" dirty="0"/>
            </a:br>
            <a:r>
              <a:rPr lang="en-US" dirty="0"/>
              <a:t>Range  -2,147,483,648 to 2,147,483,647</a:t>
            </a:r>
          </a:p>
          <a:p>
            <a:r>
              <a:rPr lang="en-US" b="1" dirty="0"/>
              <a:t>long</a:t>
            </a:r>
            <a:r>
              <a:rPr lang="en-US" dirty="0"/>
              <a:t>: The long data type is a 64-bit two's complement integer. </a:t>
            </a:r>
          </a:p>
          <a:p>
            <a:r>
              <a:rPr lang="en-US" b="1" dirty="0"/>
              <a:t>char</a:t>
            </a:r>
            <a:r>
              <a:rPr lang="en-US" dirty="0"/>
              <a:t>: The char data type is a single 16-bit Unicode character. It has a minimum value of '\u0000' (or 0) and a maximum value of '\</a:t>
            </a:r>
            <a:r>
              <a:rPr lang="en-US" dirty="0" err="1"/>
              <a:t>uffff</a:t>
            </a:r>
            <a:r>
              <a:rPr lang="en-US" dirty="0"/>
              <a:t>' (or 65,535 inclusive)</a:t>
            </a:r>
          </a:p>
        </p:txBody>
      </p:sp>
    </p:spTree>
    <p:extLst>
      <p:ext uri="{BB962C8B-B14F-4D97-AF65-F5344CB8AC3E}">
        <p14:creationId xmlns:p14="http://schemas.microsoft.com/office/powerpoint/2010/main" val="319487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2D3DB-4517-45EB-98FA-D91CAF75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9488" y="242887"/>
            <a:ext cx="3681412" cy="777875"/>
          </a:xfrm>
        </p:spPr>
        <p:txBody>
          <a:bodyPr/>
          <a:lstStyle/>
          <a:p>
            <a:r>
              <a:rPr lang="en-US" dirty="0"/>
              <a:t>Using a char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F35C-9CCF-4070-A594-E7382C014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2" y="242887"/>
            <a:ext cx="4876800" cy="6615113"/>
          </a:xfrm>
        </p:spPr>
        <p:txBody>
          <a:bodyPr>
            <a:no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n-GB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2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 = 68;</a:t>
            </a:r>
            <a:endParaRPr lang="en-GB" sz="2200" dirty="0">
              <a:latin typeface="Consolas" panose="020B0609020204030204" pitchFamily="49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nn-NO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2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2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22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200" dirty="0">
                <a:solidFill>
                  <a:srgbClr val="000000"/>
                </a:solidFill>
                <a:latin typeface="Consolas" panose="020B0609020204030204" pitchFamily="49" charset="0"/>
              </a:rPr>
              <a:t> &lt; 6; </a:t>
            </a:r>
            <a:r>
              <a:rPr lang="nn-NO" sz="22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2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2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2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GB" sz="2200" dirty="0">
                <a:solidFill>
                  <a:srgbClr val="6A3E3E"/>
                </a:solidFill>
                <a:latin typeface="Consolas" panose="020B0609020204030204" pitchFamily="49" charset="0"/>
              </a:rPr>
              <a:t>  num1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spcBef>
                <a:spcPts val="0"/>
              </a:spcBef>
              <a:buNone/>
            </a:pPr>
            <a:endParaRPr lang="en-GB" sz="2200" dirty="0">
              <a:latin typeface="Consolas" panose="020B0609020204030204" pitchFamily="49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GB" sz="22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 = 0x37;</a:t>
            </a:r>
            <a:endParaRPr lang="en-GB" sz="2200" dirty="0">
              <a:latin typeface="Consolas" panose="020B0609020204030204" pitchFamily="49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nn-NO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2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2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22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200" dirty="0">
                <a:solidFill>
                  <a:srgbClr val="000000"/>
                </a:solidFill>
                <a:latin typeface="Consolas" panose="020B0609020204030204" pitchFamily="49" charset="0"/>
              </a:rPr>
              <a:t> &lt; 6; </a:t>
            </a:r>
            <a:r>
              <a:rPr lang="nn-NO" sz="22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2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2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2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GB" sz="2200" dirty="0">
                <a:solidFill>
                  <a:srgbClr val="6A3E3E"/>
                </a:solidFill>
                <a:latin typeface="Consolas" panose="020B0609020204030204" pitchFamily="49" charset="0"/>
              </a:rPr>
              <a:t>  num1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spcBef>
                <a:spcPts val="0"/>
              </a:spcBef>
              <a:buNone/>
            </a:pPr>
            <a:endParaRPr lang="en-GB" sz="2200" dirty="0">
              <a:latin typeface="Consolas" panose="020B0609020204030204" pitchFamily="49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GB" sz="22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200" dirty="0">
                <a:solidFill>
                  <a:srgbClr val="2A00FF"/>
                </a:solidFill>
                <a:latin typeface="Consolas" panose="020B0609020204030204" pitchFamily="49" charset="0"/>
              </a:rPr>
              <a:t>'v'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2200" dirty="0">
              <a:latin typeface="Consolas" panose="020B0609020204030204" pitchFamily="49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nn-NO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2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2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22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200" dirty="0">
                <a:solidFill>
                  <a:srgbClr val="000000"/>
                </a:solidFill>
                <a:latin typeface="Consolas" panose="020B0609020204030204" pitchFamily="49" charset="0"/>
              </a:rPr>
              <a:t> &lt; 6; </a:t>
            </a:r>
            <a:r>
              <a:rPr lang="nn-NO" sz="22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2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2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2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GB" sz="2200" dirty="0">
                <a:solidFill>
                  <a:srgbClr val="6A3E3E"/>
                </a:solidFill>
                <a:latin typeface="Consolas" panose="020B0609020204030204" pitchFamily="49" charset="0"/>
              </a:rPr>
              <a:t>  num1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07B69-BB97-41F8-A0DA-36042B4D4133}"/>
              </a:ext>
            </a:extLst>
          </p:cNvPr>
          <p:cNvSpPr txBox="1"/>
          <p:nvPr/>
        </p:nvSpPr>
        <p:spPr>
          <a:xfrm>
            <a:off x="5781675" y="117693"/>
            <a:ext cx="104775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9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z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GB" sz="2400" dirty="0"/>
          </a:p>
        </p:txBody>
      </p:sp>
      <p:pic>
        <p:nvPicPr>
          <p:cNvPr id="6" name="Google Shape;148;p19">
            <a:extLst>
              <a:ext uri="{FF2B5EF4-FFF2-40B4-BE49-F238E27FC236}">
                <a16:creationId xmlns:a16="http://schemas.microsoft.com/office/drawing/2014/main" id="{287E8ADD-5AB0-495A-988F-BA6EB29DA3A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33746" t="9991" r="25146"/>
          <a:stretch/>
        </p:blipFill>
        <p:spPr>
          <a:xfrm>
            <a:off x="7686676" y="1020762"/>
            <a:ext cx="4100512" cy="5837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73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93CC-2C76-405C-AF44-0FEEA5D3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byte and a short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C135B-FDEB-42A6-88ED-B47748FBE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4"/>
            <a:ext cx="4762500" cy="5186363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= 124;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endParaRPr lang="en-GB" sz="28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nn-NO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2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 8; </a:t>
            </a:r>
            <a:r>
              <a:rPr lang="nn-NO" sz="2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nn-NO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2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2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2800" dirty="0">
                <a:solidFill>
                  <a:srgbClr val="6A3E3E"/>
                </a:solidFill>
                <a:latin typeface="Consolas" panose="020B0609020204030204" pitchFamily="49" charset="0"/>
              </a:rPr>
              <a:t>  num2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endParaRPr lang="en-GB" sz="28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endParaRPr lang="en-GB" sz="28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6A3E3E"/>
                </a:solidFill>
                <a:latin typeface="Consolas" panose="020B0609020204030204" pitchFamily="49" charset="0"/>
              </a:rPr>
              <a:t>num3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= 32765;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endParaRPr lang="en-GB" sz="28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nn-NO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r>
              <a:rPr lang="nn-NO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 8; </a:t>
            </a:r>
            <a:r>
              <a:rPr lang="nn-NO" sz="2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nn-NO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2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2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6A3E3E"/>
                </a:solidFill>
                <a:latin typeface="Consolas" panose="020B0609020204030204" pitchFamily="49" charset="0"/>
              </a:rPr>
              <a:t>num3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2800" dirty="0">
                <a:solidFill>
                  <a:srgbClr val="6A3E3E"/>
                </a:solidFill>
                <a:latin typeface="Consolas" panose="020B0609020204030204" pitchFamily="49" charset="0"/>
              </a:rPr>
              <a:t>  num3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5BD831-A6D2-42E9-B898-2C5F0E0AB92F}"/>
              </a:ext>
            </a:extLst>
          </p:cNvPr>
          <p:cNvSpPr txBox="1"/>
          <p:nvPr/>
        </p:nvSpPr>
        <p:spPr>
          <a:xfrm>
            <a:off x="8361760" y="491232"/>
            <a:ext cx="2311003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124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125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126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127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-128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-127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-126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-125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32765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32766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32767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-32768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-32767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-32766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-32765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-32764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824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035C-DF73-4FDD-8D3C-66869982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Looking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890AD-1A9B-4756-B5E8-D510796B5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3 lab sessions look at how to store values over time</a:t>
            </a:r>
          </a:p>
          <a:p>
            <a:pPr lvl="1"/>
            <a:r>
              <a:rPr lang="en-US" dirty="0"/>
              <a:t>Registers and memory </a:t>
            </a:r>
          </a:p>
          <a:p>
            <a:r>
              <a:rPr lang="en-US" dirty="0"/>
              <a:t>This will be vital for simulating a working (simplistic) computer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0574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10E0-1EFC-45BB-B218-191B1BB6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file sizes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A4801C-2AE9-4FB9-BD6C-02EBF6545A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866194"/>
              </p:ext>
            </p:extLst>
          </p:nvPr>
        </p:nvGraphicFramePr>
        <p:xfrm>
          <a:off x="838200" y="1825625"/>
          <a:ext cx="10515597" cy="182880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99771485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9997615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046488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Image format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32x32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8x8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66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24-bit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3126B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246B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75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16 </a:t>
                      </a:r>
                      <a:r>
                        <a:rPr lang="en-US" sz="2400" dirty="0" err="1"/>
                        <a:t>colour</a:t>
                      </a:r>
                      <a:r>
                        <a:rPr lang="en-US" sz="2400" dirty="0"/>
                        <a:t> (4 bit)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630B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150B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931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 </a:t>
                      </a:r>
                      <a:r>
                        <a:rPr lang="en-US" sz="2400" dirty="0" err="1"/>
                        <a:t>colour</a:t>
                      </a:r>
                      <a:r>
                        <a:rPr lang="en-US" sz="2400" dirty="0"/>
                        <a:t> (1 bit)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190B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94B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220014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DE7355-2F02-4849-AA94-EC3E53649721}"/>
              </a:ext>
            </a:extLst>
          </p:cNvPr>
          <p:cNvSpPr txBox="1">
            <a:spLocks/>
          </p:cNvSpPr>
          <p:nvPr/>
        </p:nvSpPr>
        <p:spPr>
          <a:xfrm>
            <a:off x="838200" y="4348161"/>
            <a:ext cx="10515600" cy="1828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9154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915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915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915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915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Notice that the 4-bit </a:t>
            </a:r>
            <a:r>
              <a:rPr lang="en-US" dirty="0" err="1"/>
              <a:t>colour</a:t>
            </a:r>
            <a:r>
              <a:rPr lang="en-US" dirty="0"/>
              <a:t> depth makes a lot more difference to the file size as the image gets larger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123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0CE6-108E-4898-B3AD-2DB02D6B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1-bit </a:t>
            </a:r>
            <a:r>
              <a:rPr lang="en-US" dirty="0" err="1"/>
              <a:t>colour</a:t>
            </a:r>
            <a:r>
              <a:rPr lang="en-US" dirty="0"/>
              <a:t> depth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F0E6E-BB0A-46FC-B0AD-2A3C743BF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8113" cy="4351338"/>
          </a:xfrm>
        </p:spPr>
        <p:txBody>
          <a:bodyPr/>
          <a:lstStyle/>
          <a:p>
            <a:r>
              <a:rPr lang="en-US" dirty="0"/>
              <a:t>There are two </a:t>
            </a:r>
            <a:r>
              <a:rPr lang="en-US" dirty="0" err="1"/>
              <a:t>colours</a:t>
            </a:r>
            <a:endParaRPr lang="en-US" dirty="0"/>
          </a:p>
          <a:p>
            <a:r>
              <a:rPr lang="en-US" dirty="0"/>
              <a:t>Each pixel has 1 bit of information (0 or 1) indicating which </a:t>
            </a:r>
            <a:r>
              <a:rPr lang="en-US" dirty="0" err="1"/>
              <a:t>colour</a:t>
            </a:r>
            <a:r>
              <a:rPr lang="en-US" dirty="0"/>
              <a:t> to use.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552A6-0BB5-45CE-8388-6F2AEA3A2F0B}"/>
              </a:ext>
            </a:extLst>
          </p:cNvPr>
          <p:cNvPicPr/>
          <p:nvPr/>
        </p:nvPicPr>
        <p:blipFill rotWithShape="1">
          <a:blip r:embed="rId2"/>
          <a:srcRect l="43375" t="17519" r="16741" b="6465"/>
          <a:stretch/>
        </p:blipFill>
        <p:spPr bwMode="auto">
          <a:xfrm>
            <a:off x="6457950" y="1825625"/>
            <a:ext cx="5145590" cy="45862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750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7BE3F5-4A25-47E5-A1F2-2B10544B73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40" t="13059" r="29977" b="20259"/>
          <a:stretch/>
        </p:blipFill>
        <p:spPr>
          <a:xfrm>
            <a:off x="3552037" y="1347157"/>
            <a:ext cx="5648280" cy="460154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442B6C-F1F2-4ECC-868E-9BD4BC6A4572}"/>
              </a:ext>
            </a:extLst>
          </p:cNvPr>
          <p:cNvCxnSpPr>
            <a:cxnSpLocks/>
          </p:cNvCxnSpPr>
          <p:nvPr/>
        </p:nvCxnSpPr>
        <p:spPr>
          <a:xfrm>
            <a:off x="8537141" y="2532724"/>
            <a:ext cx="0" cy="49698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9D0578D-98CC-4318-9225-71819E697F0B}"/>
              </a:ext>
            </a:extLst>
          </p:cNvPr>
          <p:cNvSpPr/>
          <p:nvPr/>
        </p:nvSpPr>
        <p:spPr>
          <a:xfrm>
            <a:off x="5144712" y="1533438"/>
            <a:ext cx="619388" cy="36813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9E86FC5-E014-4D1E-8615-35CF232FEBBC}"/>
              </a:ext>
            </a:extLst>
          </p:cNvPr>
          <p:cNvSpPr/>
          <p:nvPr/>
        </p:nvSpPr>
        <p:spPr>
          <a:xfrm>
            <a:off x="6246508" y="1909617"/>
            <a:ext cx="391886" cy="36813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0C7F2F34-5BE3-481F-A7B4-83F2851D9F4B}"/>
              </a:ext>
            </a:extLst>
          </p:cNvPr>
          <p:cNvSpPr/>
          <p:nvPr/>
        </p:nvSpPr>
        <p:spPr>
          <a:xfrm>
            <a:off x="4101772" y="425520"/>
            <a:ext cx="1307293" cy="498311"/>
          </a:xfrm>
          <a:prstGeom prst="wedgeRoundRectCallout">
            <a:avLst>
              <a:gd name="adj1" fmla="val 33023"/>
              <a:gd name="adj2" fmla="val 126194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Size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2360081E-6A05-481A-BFF1-5A0EBB632F5E}"/>
              </a:ext>
            </a:extLst>
          </p:cNvPr>
          <p:cNvSpPr/>
          <p:nvPr/>
        </p:nvSpPr>
        <p:spPr>
          <a:xfrm>
            <a:off x="7372214" y="354373"/>
            <a:ext cx="1828103" cy="762455"/>
          </a:xfrm>
          <a:prstGeom prst="wedgeRoundRectCallout">
            <a:avLst>
              <a:gd name="adj1" fmla="val -33289"/>
              <a:gd name="adj2" fmla="val 95213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Position of start of pixel array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617756-8BFF-4902-8680-21B79D18C6A2}"/>
              </a:ext>
            </a:extLst>
          </p:cNvPr>
          <p:cNvSpPr/>
          <p:nvPr/>
        </p:nvSpPr>
        <p:spPr>
          <a:xfrm>
            <a:off x="7409195" y="1502711"/>
            <a:ext cx="391886" cy="36813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4305D7E1-EEF7-4D32-86FA-785632497881}"/>
              </a:ext>
            </a:extLst>
          </p:cNvPr>
          <p:cNvSpPr/>
          <p:nvPr/>
        </p:nvSpPr>
        <p:spPr>
          <a:xfrm>
            <a:off x="9820209" y="922286"/>
            <a:ext cx="1828103" cy="762455"/>
          </a:xfrm>
          <a:prstGeom prst="wedgeRoundRectCallout">
            <a:avLst>
              <a:gd name="adj1" fmla="val -51478"/>
              <a:gd name="adj2" fmla="val 84311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Number of bits per pixel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043D3EB2-6549-46BA-B74C-A1E14B76B500}"/>
              </a:ext>
            </a:extLst>
          </p:cNvPr>
          <p:cNvSpPr/>
          <p:nvPr/>
        </p:nvSpPr>
        <p:spPr>
          <a:xfrm>
            <a:off x="780285" y="2904343"/>
            <a:ext cx="1828103" cy="762455"/>
          </a:xfrm>
          <a:prstGeom prst="wedgeRoundRectCallout">
            <a:avLst>
              <a:gd name="adj1" fmla="val 49731"/>
              <a:gd name="adj2" fmla="val -74002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Size of the image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C181FAC-4641-4569-98BF-CE16EA905943}"/>
              </a:ext>
            </a:extLst>
          </p:cNvPr>
          <p:cNvSpPr/>
          <p:nvPr/>
        </p:nvSpPr>
        <p:spPr>
          <a:xfrm>
            <a:off x="5101067" y="1915176"/>
            <a:ext cx="391886" cy="36813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CFCA503-03BD-498A-ADF5-0F2964D64B9E}"/>
              </a:ext>
            </a:extLst>
          </p:cNvPr>
          <p:cNvSpPr/>
          <p:nvPr/>
        </p:nvSpPr>
        <p:spPr>
          <a:xfrm>
            <a:off x="7952515" y="1891624"/>
            <a:ext cx="391886" cy="36813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F1693B-BDE0-48AC-BF10-69567B7150B7}"/>
              </a:ext>
            </a:extLst>
          </p:cNvPr>
          <p:cNvCxnSpPr>
            <a:cxnSpLocks/>
          </p:cNvCxnSpPr>
          <p:nvPr/>
        </p:nvCxnSpPr>
        <p:spPr>
          <a:xfrm>
            <a:off x="6326125" y="2607309"/>
            <a:ext cx="0" cy="49698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D76658-E40E-45DC-8C79-CDF1ED5DF36D}"/>
              </a:ext>
            </a:extLst>
          </p:cNvPr>
          <p:cNvSpPr/>
          <p:nvPr/>
        </p:nvSpPr>
        <p:spPr>
          <a:xfrm>
            <a:off x="6337079" y="2664325"/>
            <a:ext cx="1100031" cy="279799"/>
          </a:xfrm>
          <a:prstGeom prst="round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8085237-C908-4187-82EB-0F2DECC4F988}"/>
              </a:ext>
            </a:extLst>
          </p:cNvPr>
          <p:cNvSpPr/>
          <p:nvPr/>
        </p:nvSpPr>
        <p:spPr>
          <a:xfrm>
            <a:off x="7422574" y="2664326"/>
            <a:ext cx="1100031" cy="279799"/>
          </a:xfrm>
          <a:prstGeom prst="round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83819E74-AB4E-4B2B-92EA-9F0336A852B1}"/>
              </a:ext>
            </a:extLst>
          </p:cNvPr>
          <p:cNvSpPr/>
          <p:nvPr/>
        </p:nvSpPr>
        <p:spPr>
          <a:xfrm>
            <a:off x="464373" y="4308953"/>
            <a:ext cx="2674439" cy="2234721"/>
          </a:xfrm>
          <a:prstGeom prst="wedgeRoundRectCallout">
            <a:avLst>
              <a:gd name="adj1" fmla="val 54449"/>
              <a:gd name="adj2" fmla="val -70885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of the </a:t>
            </a:r>
            <a:r>
              <a:rPr lang="en-US" dirty="0" err="1">
                <a:solidFill>
                  <a:schemeClr val="tx1"/>
                </a:solidFill>
              </a:rPr>
              <a:t>colour</a:t>
            </a:r>
            <a:r>
              <a:rPr lang="en-US" dirty="0">
                <a:solidFill>
                  <a:schemeClr val="tx1"/>
                </a:solidFill>
              </a:rPr>
              <a:t> table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Each colour has 4 bytes 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The first colour will be indicated by 0, the second by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7633AD-2C02-4AEB-AAE1-75D1580D92E9}"/>
              </a:ext>
            </a:extLst>
          </p:cNvPr>
          <p:cNvCxnSpPr>
            <a:cxnSpLocks/>
            <a:stCxn id="22" idx="4"/>
            <a:endCxn id="23" idx="2"/>
          </p:cNvCxnSpPr>
          <p:nvPr/>
        </p:nvCxnSpPr>
        <p:spPr>
          <a:xfrm flipV="1">
            <a:off x="2603470" y="2099244"/>
            <a:ext cx="2497597" cy="62209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3E2356-31B7-40C2-A0CC-605FB2B78F47}"/>
              </a:ext>
            </a:extLst>
          </p:cNvPr>
          <p:cNvCxnSpPr>
            <a:cxnSpLocks/>
            <a:stCxn id="22" idx="4"/>
            <a:endCxn id="17" idx="3"/>
          </p:cNvCxnSpPr>
          <p:nvPr/>
        </p:nvCxnSpPr>
        <p:spPr>
          <a:xfrm flipV="1">
            <a:off x="2603470" y="2223840"/>
            <a:ext cx="3700428" cy="49749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3671BC3-0AB3-4B4F-BEC5-E2B8E50E11F9}"/>
              </a:ext>
            </a:extLst>
          </p:cNvPr>
          <p:cNvCxnSpPr>
            <a:cxnSpLocks/>
            <a:stCxn id="18" idx="4"/>
            <a:endCxn id="16" idx="0"/>
          </p:cNvCxnSpPr>
          <p:nvPr/>
        </p:nvCxnSpPr>
        <p:spPr>
          <a:xfrm>
            <a:off x="5187126" y="1303514"/>
            <a:ext cx="267280" cy="22992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E7DCA03-FC64-4B65-B68D-BE6CF3B545EF}"/>
              </a:ext>
            </a:extLst>
          </p:cNvPr>
          <p:cNvCxnSpPr>
            <a:cxnSpLocks/>
            <a:stCxn id="21" idx="4"/>
          </p:cNvCxnSpPr>
          <p:nvPr/>
        </p:nvCxnSpPr>
        <p:spPr>
          <a:xfrm flipH="1">
            <a:off x="8385026" y="1946347"/>
            <a:ext cx="1408164" cy="11403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E555EE2-A849-4E5D-A66A-27E64D050A4F}"/>
              </a:ext>
            </a:extLst>
          </p:cNvPr>
          <p:cNvCxnSpPr>
            <a:cxnSpLocks/>
            <a:stCxn id="36" idx="4"/>
            <a:endCxn id="10" idx="1"/>
          </p:cNvCxnSpPr>
          <p:nvPr/>
        </p:nvCxnSpPr>
        <p:spPr>
          <a:xfrm flipV="1">
            <a:off x="3257798" y="2804225"/>
            <a:ext cx="3079281" cy="103800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peech Bubble: Rectangle with Corners Rounded 63">
            <a:extLst>
              <a:ext uri="{FF2B5EF4-FFF2-40B4-BE49-F238E27FC236}">
                <a16:creationId xmlns:a16="http://schemas.microsoft.com/office/drawing/2014/main" id="{984B82B4-398F-4535-BBC8-2400BD147431}"/>
              </a:ext>
            </a:extLst>
          </p:cNvPr>
          <p:cNvSpPr/>
          <p:nvPr/>
        </p:nvSpPr>
        <p:spPr>
          <a:xfrm>
            <a:off x="10122378" y="4226472"/>
            <a:ext cx="1605249" cy="762455"/>
          </a:xfrm>
          <a:prstGeom prst="wedgeRoundRectCallout">
            <a:avLst>
              <a:gd name="adj1" fmla="val -48446"/>
              <a:gd name="adj2" fmla="val -77411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of the pixel data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878FBC1-B2E2-4BBC-9ABE-2CBC453C998B}"/>
              </a:ext>
            </a:extLst>
          </p:cNvPr>
          <p:cNvCxnSpPr>
            <a:cxnSpLocks/>
          </p:cNvCxnSpPr>
          <p:nvPr/>
        </p:nvCxnSpPr>
        <p:spPr>
          <a:xfrm flipH="1" flipV="1">
            <a:off x="8557088" y="2904343"/>
            <a:ext cx="1565290" cy="112481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5015156-3B22-4B56-8598-C7EBB2A47C0F}"/>
              </a:ext>
            </a:extLst>
          </p:cNvPr>
          <p:cNvSpPr/>
          <p:nvPr/>
        </p:nvSpPr>
        <p:spPr>
          <a:xfrm>
            <a:off x="7437110" y="5564359"/>
            <a:ext cx="1100031" cy="279799"/>
          </a:xfrm>
          <a:prstGeom prst="round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F5891AF8-658B-4B48-8430-E663B9E3EDE9}"/>
              </a:ext>
            </a:extLst>
          </p:cNvPr>
          <p:cNvSpPr/>
          <p:nvPr/>
        </p:nvSpPr>
        <p:spPr>
          <a:xfrm>
            <a:off x="9381104" y="5935714"/>
            <a:ext cx="2346523" cy="762455"/>
          </a:xfrm>
          <a:prstGeom prst="wedgeRoundRectCallout">
            <a:avLst>
              <a:gd name="adj1" fmla="val -86805"/>
              <a:gd name="adj2" fmla="val -58672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Pixel data for the top line of the image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DE0FFB-058F-4C7D-A5C9-20FF505D718E}"/>
              </a:ext>
            </a:extLst>
          </p:cNvPr>
          <p:cNvSpPr txBox="1"/>
          <p:nvPr/>
        </p:nvSpPr>
        <p:spPr>
          <a:xfrm flipH="1">
            <a:off x="582048" y="769093"/>
            <a:ext cx="25567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Looking at the bmp metadata</a:t>
            </a:r>
          </a:p>
          <a:p>
            <a:r>
              <a:rPr lang="en-US" sz="2800" dirty="0"/>
              <a:t>For the 1-bit </a:t>
            </a:r>
            <a:r>
              <a:rPr lang="en-US" sz="2800" dirty="0" err="1"/>
              <a:t>colour</a:t>
            </a:r>
            <a:r>
              <a:rPr lang="en-US" sz="2800" dirty="0"/>
              <a:t> depth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345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0" grpId="0" animBg="1"/>
      <p:bldP spid="28" grpId="0" animBg="1"/>
      <p:bldP spid="36" grpId="0" animBg="1"/>
      <p:bldP spid="42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E1C9-39D4-425A-8C58-11616CDA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889"/>
            <a:ext cx="10515600" cy="1082672"/>
          </a:xfrm>
        </p:spPr>
        <p:txBody>
          <a:bodyPr/>
          <a:lstStyle/>
          <a:p>
            <a:r>
              <a:rPr lang="en-US" dirty="0"/>
              <a:t>Using a </a:t>
            </a:r>
            <a:r>
              <a:rPr lang="en-US" dirty="0" err="1"/>
              <a:t>colour</a:t>
            </a:r>
            <a:r>
              <a:rPr lang="en-US" dirty="0"/>
              <a:t> picker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71AF-D022-4CB1-878E-A8B042CA2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1690687"/>
            <a:ext cx="3276600" cy="4802187"/>
          </a:xfrm>
        </p:spPr>
        <p:txBody>
          <a:bodyPr>
            <a:normAutofit/>
          </a:bodyPr>
          <a:lstStyle/>
          <a:p>
            <a:r>
              <a:rPr lang="en-US" dirty="0"/>
              <a:t>Yellow is made from red and green</a:t>
            </a:r>
          </a:p>
          <a:p>
            <a:pPr lvl="1"/>
            <a:r>
              <a:rPr lang="en-US" dirty="0"/>
              <a:t>RGB value FFFF00</a:t>
            </a:r>
          </a:p>
          <a:p>
            <a:r>
              <a:rPr lang="en-US" dirty="0"/>
              <a:t>Choosing a shade of yellow</a:t>
            </a:r>
          </a:p>
          <a:p>
            <a:pPr lvl="1"/>
            <a:r>
              <a:rPr lang="en-US" dirty="0"/>
              <a:t>RGB EBE246</a:t>
            </a:r>
          </a:p>
          <a:p>
            <a:r>
              <a:rPr lang="en-US" dirty="0"/>
              <a:t>In the bmp file format we see this as BGR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35BC2-F3BC-43E1-9F88-1E56B0586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7" t="32778" r="39453" b="20834"/>
          <a:stretch/>
        </p:blipFill>
        <p:spPr>
          <a:xfrm>
            <a:off x="3345197" y="1219200"/>
            <a:ext cx="8846803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5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FFF3-4017-4E40-9749-93FB4964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</a:t>
            </a:r>
            <a:r>
              <a:rPr lang="en-US" dirty="0" err="1"/>
              <a:t>colours</a:t>
            </a:r>
            <a:r>
              <a:rPr lang="en-US" dirty="0"/>
              <a:t> in the </a:t>
            </a:r>
            <a:r>
              <a:rPr lang="en-US" dirty="0" err="1"/>
              <a:t>colour</a:t>
            </a:r>
            <a:r>
              <a:rPr lang="en-US" dirty="0"/>
              <a:t> table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34309E-BFA2-4A4E-BE45-FE015411E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6043" t="12363" r="29860" b="19336"/>
          <a:stretch/>
        </p:blipFill>
        <p:spPr>
          <a:xfrm>
            <a:off x="1324" y="1843088"/>
            <a:ext cx="6094676" cy="50149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EE3CFB-F023-4A7E-894C-506374AB0A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750" t="18823" r="17500" b="8529"/>
          <a:stretch/>
        </p:blipFill>
        <p:spPr>
          <a:xfrm>
            <a:off x="6934200" y="1843088"/>
            <a:ext cx="47244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1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86D5-FA94-4D39-85D7-42A2EC39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3" y="365125"/>
            <a:ext cx="787241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Changing the top line of the image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0F972-67E1-4C13-8972-8C6F255DF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3" y="1825624"/>
            <a:ext cx="11025187" cy="48180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Pixel values are originally FF </a:t>
            </a:r>
            <a:r>
              <a:rPr lang="en-US" dirty="0" err="1"/>
              <a:t>FF</a:t>
            </a:r>
            <a:r>
              <a:rPr lang="en-US" dirty="0"/>
              <a:t> </a:t>
            </a:r>
            <a:r>
              <a:rPr lang="en-US" dirty="0" err="1"/>
              <a:t>FF</a:t>
            </a:r>
            <a:r>
              <a:rPr lang="en-US" dirty="0"/>
              <a:t> </a:t>
            </a:r>
            <a:r>
              <a:rPr lang="en-US" dirty="0" err="1"/>
              <a:t>FF</a:t>
            </a:r>
            <a:endParaRPr lang="en-US" dirty="0"/>
          </a:p>
          <a:p>
            <a:r>
              <a:rPr lang="en-US" dirty="0"/>
              <a:t>In binary that is </a:t>
            </a:r>
          </a:p>
          <a:p>
            <a:pPr marL="0" indent="0">
              <a:buNone/>
            </a:pPr>
            <a:r>
              <a:rPr lang="en-US" dirty="0"/>
              <a:t> 1111 1111 1111 1111 1111 1111 1111 1111</a:t>
            </a:r>
          </a:p>
          <a:p>
            <a:pPr lvl="1"/>
            <a:r>
              <a:rPr lang="en-US" dirty="0"/>
              <a:t>One bit for each pixel so 32 bits</a:t>
            </a:r>
          </a:p>
          <a:p>
            <a:r>
              <a:rPr lang="en-GB" dirty="0"/>
              <a:t>We want to change the pixels at the following positions from 1 to 0</a:t>
            </a:r>
          </a:p>
          <a:p>
            <a:pPr lvl="1"/>
            <a:r>
              <a:rPr lang="en-GB" dirty="0"/>
              <a:t>6 pixels in from the left</a:t>
            </a:r>
          </a:p>
          <a:p>
            <a:pPr lvl="1"/>
            <a:r>
              <a:rPr lang="en-GB" dirty="0"/>
              <a:t>3 pixels in from the right</a:t>
            </a:r>
          </a:p>
          <a:p>
            <a:r>
              <a:rPr lang="en-GB" dirty="0"/>
              <a:t>In binary that is </a:t>
            </a:r>
          </a:p>
          <a:p>
            <a:pPr marL="0" indent="0">
              <a:buNone/>
            </a:pPr>
            <a:r>
              <a:rPr lang="en-US" dirty="0"/>
              <a:t>  1111 1011 1111 1111 1111 1111 1111 1011</a:t>
            </a:r>
          </a:p>
          <a:p>
            <a:r>
              <a:rPr lang="en-US" dirty="0"/>
              <a:t>Now we need to convert it back to hex, we can look up that 1011 is B</a:t>
            </a:r>
          </a:p>
          <a:p>
            <a:r>
              <a:rPr lang="en-US" dirty="0"/>
              <a:t>New pixel values FB FF </a:t>
            </a:r>
            <a:r>
              <a:rPr lang="en-US" dirty="0" err="1"/>
              <a:t>FF</a:t>
            </a:r>
            <a:r>
              <a:rPr lang="en-US" dirty="0"/>
              <a:t> FB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4D4EBE-9591-4A5F-BA83-129DF93DFC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750" t="18823" r="17500" b="28498"/>
          <a:stretch/>
        </p:blipFill>
        <p:spPr>
          <a:xfrm>
            <a:off x="8501229" y="0"/>
            <a:ext cx="3690771" cy="26717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296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e1141603-f331-418f-8f3a-602f345afb0a"/>
</p:tagLst>
</file>

<file path=ppt/theme/theme1.xml><?xml version="1.0" encoding="utf-8"?>
<a:theme xmlns:a="http://schemas.openxmlformats.org/drawingml/2006/main" name="ThemeArchitecture">
  <a:themeElements>
    <a:clrScheme name="Custom 3">
      <a:dk1>
        <a:sysClr val="windowText" lastClr="000000"/>
      </a:dk1>
      <a:lt1>
        <a:sysClr val="window" lastClr="FFFFFF"/>
      </a:lt1>
      <a:dk2>
        <a:srgbClr val="091540"/>
      </a:dk2>
      <a:lt2>
        <a:srgbClr val="EFF1F3"/>
      </a:lt2>
      <a:accent1>
        <a:srgbClr val="444D26"/>
      </a:accent1>
      <a:accent2>
        <a:srgbClr val="F3A447"/>
      </a:accent2>
      <a:accent3>
        <a:srgbClr val="E7BC29"/>
      </a:accent3>
      <a:accent4>
        <a:srgbClr val="BF1A2F"/>
      </a:accent4>
      <a:accent5>
        <a:srgbClr val="9C85C0"/>
      </a:accent5>
      <a:accent6>
        <a:srgbClr val="1098F7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Architecture" id="{FDBB64A4-F6B9-459D-9DC5-FA08A1E89776}" vid="{7CCDC46A-DE81-4F39-9A3E-6D83F27AB2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ThemeArchitecture</Template>
  <TotalTime>1417</TotalTime>
  <Words>2016</Words>
  <Application>Microsoft Office PowerPoint</Application>
  <PresentationFormat>Widescreen</PresentationFormat>
  <Paragraphs>444</Paragraphs>
  <Slides>35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ThemeArchitecture</vt:lpstr>
      <vt:lpstr>Computer Architecture</vt:lpstr>
      <vt:lpstr>Objectives</vt:lpstr>
      <vt:lpstr>Week 1 Reinforcement Part 1</vt:lpstr>
      <vt:lpstr>Comparing file sizes</vt:lpstr>
      <vt:lpstr>1-bit colour depth </vt:lpstr>
      <vt:lpstr>PowerPoint Presentation</vt:lpstr>
      <vt:lpstr>Using a colour picker</vt:lpstr>
      <vt:lpstr>Changing the colours in the colour table</vt:lpstr>
      <vt:lpstr>Changing the top line of the image</vt:lpstr>
      <vt:lpstr>After the changes</vt:lpstr>
      <vt:lpstr>16 colour image</vt:lpstr>
      <vt:lpstr>PowerPoint Presentation</vt:lpstr>
      <vt:lpstr>Colours in 16 colour image</vt:lpstr>
      <vt:lpstr>Changing the image</vt:lpstr>
      <vt:lpstr>Changing the image</vt:lpstr>
      <vt:lpstr>Changing the image</vt:lpstr>
      <vt:lpstr>After all the changes</vt:lpstr>
      <vt:lpstr>Week 2 Reinforcement Part 2 </vt:lpstr>
      <vt:lpstr>2-bit Decoder</vt:lpstr>
      <vt:lpstr>Demultiplexer</vt:lpstr>
      <vt:lpstr>Comparing 2-bit numbers</vt:lpstr>
      <vt:lpstr>Two-bit comparator – my solution</vt:lpstr>
      <vt:lpstr>After some research</vt:lpstr>
      <vt:lpstr>Another alternative</vt:lpstr>
      <vt:lpstr>Week 2 reinforcement Part 3</vt:lpstr>
      <vt:lpstr>Building a bit shifter</vt:lpstr>
      <vt:lpstr>Creating a flexible bit shift</vt:lpstr>
      <vt:lpstr>ALU from lab session</vt:lpstr>
      <vt:lpstr>Testing the ALU from the lab session</vt:lpstr>
      <vt:lpstr>Amending the ALU</vt:lpstr>
      <vt:lpstr>Testing the amended ALU</vt:lpstr>
      <vt:lpstr>Making links – Java primitive data types</vt:lpstr>
      <vt:lpstr>Using a char</vt:lpstr>
      <vt:lpstr>Using a byte and a short</vt:lpstr>
      <vt:lpstr>Looking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Duffin</dc:creator>
  <cp:lastModifiedBy>Elaine Duffin</cp:lastModifiedBy>
  <cp:revision>59</cp:revision>
  <cp:lastPrinted>2021-11-22T09:06:20Z</cp:lastPrinted>
  <dcterms:created xsi:type="dcterms:W3CDTF">2021-08-17T08:24:34Z</dcterms:created>
  <dcterms:modified xsi:type="dcterms:W3CDTF">2021-11-23T12:51:47Z</dcterms:modified>
</cp:coreProperties>
</file>