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8C1C0D-1597-47B2-A322-3D7876B967CC}" v="54" dt="2021-11-10T09:03:59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9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BC8C1C0D-1597-47B2-A322-3D7876B967CC}"/>
    <pc:docChg chg="custSel addSld modSld">
      <pc:chgData name="Elaine Duffin" userId="cf570e58-4bc4-40a4-94a7-b8900c9b7065" providerId="ADAL" clId="{BC8C1C0D-1597-47B2-A322-3D7876B967CC}" dt="2021-11-10T09:10:38.721" v="472" actId="14100"/>
      <pc:docMkLst>
        <pc:docMk/>
      </pc:docMkLst>
      <pc:sldChg chg="addSp modSp mod modAnim">
        <pc:chgData name="Elaine Duffin" userId="cf570e58-4bc4-40a4-94a7-b8900c9b7065" providerId="ADAL" clId="{BC8C1C0D-1597-47B2-A322-3D7876B967CC}" dt="2021-11-10T08:56:33.877" v="17"/>
        <pc:sldMkLst>
          <pc:docMk/>
          <pc:sldMk cId="3359048687" sldId="259"/>
        </pc:sldMkLst>
        <pc:spChg chg="mod">
          <ac:chgData name="Elaine Duffin" userId="cf570e58-4bc4-40a4-94a7-b8900c9b7065" providerId="ADAL" clId="{BC8C1C0D-1597-47B2-A322-3D7876B967CC}" dt="2021-11-10T08:56:27.995" v="16" actId="20577"/>
          <ac:spMkLst>
            <pc:docMk/>
            <pc:sldMk cId="3359048687" sldId="259"/>
            <ac:spMk id="3" creationId="{64EB3642-4991-4DCC-95CA-6AA5291A488B}"/>
          </ac:spMkLst>
        </pc:spChg>
        <pc:picChg chg="add mod">
          <ac:chgData name="Elaine Duffin" userId="cf570e58-4bc4-40a4-94a7-b8900c9b7065" providerId="ADAL" clId="{BC8C1C0D-1597-47B2-A322-3D7876B967CC}" dt="2021-11-10T08:55:59.802" v="2" actId="1076"/>
          <ac:picMkLst>
            <pc:docMk/>
            <pc:sldMk cId="3359048687" sldId="259"/>
            <ac:picMk id="5" creationId="{678D7925-95E9-4D7F-A807-3B5BC55010C1}"/>
          </ac:picMkLst>
        </pc:picChg>
      </pc:sldChg>
      <pc:sldChg chg="modAnim">
        <pc:chgData name="Elaine Duffin" userId="cf570e58-4bc4-40a4-94a7-b8900c9b7065" providerId="ADAL" clId="{BC8C1C0D-1597-47B2-A322-3D7876B967CC}" dt="2021-11-10T08:57:06.896" v="22"/>
        <pc:sldMkLst>
          <pc:docMk/>
          <pc:sldMk cId="3331111496" sldId="260"/>
        </pc:sldMkLst>
      </pc:sldChg>
      <pc:sldChg chg="modSp mod modAnim">
        <pc:chgData name="Elaine Duffin" userId="cf570e58-4bc4-40a4-94a7-b8900c9b7065" providerId="ADAL" clId="{BC8C1C0D-1597-47B2-A322-3D7876B967CC}" dt="2021-11-10T09:10:38.721" v="472" actId="14100"/>
        <pc:sldMkLst>
          <pc:docMk/>
          <pc:sldMk cId="1123763842" sldId="261"/>
        </pc:sldMkLst>
        <pc:spChg chg="mod">
          <ac:chgData name="Elaine Duffin" userId="cf570e58-4bc4-40a4-94a7-b8900c9b7065" providerId="ADAL" clId="{BC8C1C0D-1597-47B2-A322-3D7876B967CC}" dt="2021-11-10T08:59:26.278" v="130" actId="27636"/>
          <ac:spMkLst>
            <pc:docMk/>
            <pc:sldMk cId="1123763842" sldId="261"/>
            <ac:spMk id="3" creationId="{0D96324F-9E00-43B3-8F8C-FFA2F847103A}"/>
          </ac:spMkLst>
        </pc:spChg>
        <pc:cxnChg chg="mod">
          <ac:chgData name="Elaine Duffin" userId="cf570e58-4bc4-40a4-94a7-b8900c9b7065" providerId="ADAL" clId="{BC8C1C0D-1597-47B2-A322-3D7876B967CC}" dt="2021-11-10T09:10:38.721" v="472" actId="14100"/>
          <ac:cxnSpMkLst>
            <pc:docMk/>
            <pc:sldMk cId="1123763842" sldId="261"/>
            <ac:cxnSpMk id="20" creationId="{2473A6B7-C61A-4652-B0E0-6CBE8B7719FB}"/>
          </ac:cxnSpMkLst>
        </pc:cxnChg>
      </pc:sldChg>
      <pc:sldChg chg="modSp mod modAnim">
        <pc:chgData name="Elaine Duffin" userId="cf570e58-4bc4-40a4-94a7-b8900c9b7065" providerId="ADAL" clId="{BC8C1C0D-1597-47B2-A322-3D7876B967CC}" dt="2021-11-10T09:01:16.639" v="245"/>
        <pc:sldMkLst>
          <pc:docMk/>
          <pc:sldMk cId="1324735054" sldId="262"/>
        </pc:sldMkLst>
        <pc:spChg chg="mod">
          <ac:chgData name="Elaine Duffin" userId="cf570e58-4bc4-40a4-94a7-b8900c9b7065" providerId="ADAL" clId="{BC8C1C0D-1597-47B2-A322-3D7876B967CC}" dt="2021-11-10T09:00:27.592" v="240" actId="20577"/>
          <ac:spMkLst>
            <pc:docMk/>
            <pc:sldMk cId="1324735054" sldId="262"/>
            <ac:spMk id="3" creationId="{D86786DC-CFD3-4277-9F2E-231A2114372D}"/>
          </ac:spMkLst>
        </pc:spChg>
      </pc:sldChg>
      <pc:sldChg chg="modSp modAnim">
        <pc:chgData name="Elaine Duffin" userId="cf570e58-4bc4-40a4-94a7-b8900c9b7065" providerId="ADAL" clId="{BC8C1C0D-1597-47B2-A322-3D7876B967CC}" dt="2021-11-10T09:03:59.179" v="469"/>
        <pc:sldMkLst>
          <pc:docMk/>
          <pc:sldMk cId="3331683160" sldId="263"/>
        </pc:sldMkLst>
        <pc:spChg chg="mod">
          <ac:chgData name="Elaine Duffin" userId="cf570e58-4bc4-40a4-94a7-b8900c9b7065" providerId="ADAL" clId="{BC8C1C0D-1597-47B2-A322-3D7876B967CC}" dt="2021-11-10T09:03:14.580" v="417" actId="20577"/>
          <ac:spMkLst>
            <pc:docMk/>
            <pc:sldMk cId="3331683160" sldId="263"/>
            <ac:spMk id="3" creationId="{B1F98282-CC0B-4EB0-832E-43DBA0D8CDE3}"/>
          </ac:spMkLst>
        </pc:spChg>
      </pc:sldChg>
      <pc:sldChg chg="modSp new mod">
        <pc:chgData name="Elaine Duffin" userId="cf570e58-4bc4-40a4-94a7-b8900c9b7065" providerId="ADAL" clId="{BC8C1C0D-1597-47B2-A322-3D7876B967CC}" dt="2021-11-10T09:03:39.094" v="467" actId="20577"/>
        <pc:sldMkLst>
          <pc:docMk/>
          <pc:sldMk cId="3376165146" sldId="264"/>
        </pc:sldMkLst>
        <pc:spChg chg="mod">
          <ac:chgData name="Elaine Duffin" userId="cf570e58-4bc4-40a4-94a7-b8900c9b7065" providerId="ADAL" clId="{BC8C1C0D-1597-47B2-A322-3D7876B967CC}" dt="2021-11-10T09:01:56.339" v="255" actId="20577"/>
          <ac:spMkLst>
            <pc:docMk/>
            <pc:sldMk cId="3376165146" sldId="264"/>
            <ac:spMk id="2" creationId="{B6684AAC-B8EC-405A-99EB-0A741932C488}"/>
          </ac:spMkLst>
        </pc:spChg>
        <pc:spChg chg="mod">
          <ac:chgData name="Elaine Duffin" userId="cf570e58-4bc4-40a4-94a7-b8900c9b7065" providerId="ADAL" clId="{BC8C1C0D-1597-47B2-A322-3D7876B967CC}" dt="2021-11-10T09:03:39.094" v="467" actId="20577"/>
          <ac:spMkLst>
            <pc:docMk/>
            <pc:sldMk cId="3376165146" sldId="264"/>
            <ac:spMk id="3" creationId="{F477A8D6-A421-4AEC-B337-CED95E6F94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10/11/2021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12 – Clocks and flip-flops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87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6157-790E-4A25-9C35-19EE521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7818-54FC-4B53-A134-622714A0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consider the importance of timing in digital circuits</a:t>
            </a:r>
          </a:p>
          <a:p>
            <a:r>
              <a:rPr lang="en-US" dirty="0"/>
              <a:t>To see how a clock signal can be incorporated to </a:t>
            </a:r>
            <a:r>
              <a:rPr lang="en-GB" dirty="0"/>
              <a:t>synchronise</a:t>
            </a:r>
            <a:r>
              <a:rPr lang="en-US" dirty="0"/>
              <a:t> components</a:t>
            </a:r>
          </a:p>
          <a:p>
            <a:r>
              <a:rPr lang="en-US" dirty="0"/>
              <a:t>To describe a flip-flop as a clocked circuit that can store 1 bit of data (and flip from 0 to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89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9CF9-ADBE-4B49-B384-7AF97771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3642-4991-4DCC-95CA-6AA5291A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9820" cy="4351338"/>
          </a:xfrm>
        </p:spPr>
        <p:txBody>
          <a:bodyPr/>
          <a:lstStyle/>
          <a:p>
            <a:r>
              <a:rPr lang="en-US" dirty="0"/>
              <a:t>We have seen that a latch can store 1-bit of data</a:t>
            </a:r>
          </a:p>
          <a:p>
            <a:r>
              <a:rPr lang="en-US" dirty="0"/>
              <a:t>We know that all data in computers is binary, so we need many bits of data to represent numbers, text, </a:t>
            </a:r>
            <a:r>
              <a:rPr lang="en-US" dirty="0" err="1"/>
              <a:t>colours</a:t>
            </a:r>
            <a:r>
              <a:rPr lang="en-US" dirty="0"/>
              <a:t> etc.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D7925-95E9-4D7F-A807-3B5BC550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87" y="1603057"/>
            <a:ext cx="38576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4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B85E-44BA-4B0B-BD97-62CECC19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</a:t>
            </a:r>
            <a:r>
              <a:rPr lang="en-US" dirty="0" err="1"/>
              <a:t>synchronisation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D80F-DB83-427F-B4D2-E54767A8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Electrical signals will take time to flow through the components of a computer – known as a signal delay</a:t>
            </a:r>
          </a:p>
          <a:p>
            <a:r>
              <a:rPr lang="en-US" dirty="0"/>
              <a:t>The signal delay depends on the temperature, minor variations in components and the process being carried out</a:t>
            </a:r>
          </a:p>
          <a:p>
            <a:pPr lvl="1"/>
            <a:r>
              <a:rPr lang="en-US" dirty="0"/>
              <a:t>Note that we don’t see the delay when simulating circuits with Logisim</a:t>
            </a:r>
          </a:p>
          <a:p>
            <a:r>
              <a:rPr lang="en-US" dirty="0"/>
              <a:t>We need to reliably know when we can use a value</a:t>
            </a:r>
          </a:p>
          <a:p>
            <a:pPr lvl="1"/>
            <a:r>
              <a:rPr lang="en-US" dirty="0"/>
              <a:t>For example, we don’t want to use the result of an addition when not all the bits have finished updating</a:t>
            </a:r>
          </a:p>
          <a:p>
            <a:pPr lvl="1"/>
            <a:r>
              <a:rPr lang="en-US" dirty="0"/>
              <a:t>We don’t want to wait too long, so the timing is important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1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F828-2B79-4CD6-86E7-E5A81D33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Clock signal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324F-9E00-43B3-8F8C-FFA2F8471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0671"/>
            <a:ext cx="10515600" cy="3086291"/>
          </a:xfrm>
        </p:spPr>
        <p:txBody>
          <a:bodyPr>
            <a:normAutofit/>
          </a:bodyPr>
          <a:lstStyle/>
          <a:p>
            <a:r>
              <a:rPr lang="en-US" dirty="0"/>
              <a:t>The clock signal oscillates between 0 and 1</a:t>
            </a:r>
          </a:p>
          <a:p>
            <a:pPr lvl="1"/>
            <a:r>
              <a:rPr lang="en-US" dirty="0"/>
              <a:t>It oscillates at a constant rate</a:t>
            </a:r>
          </a:p>
          <a:p>
            <a:endParaRPr lang="en-US" dirty="0"/>
          </a:p>
          <a:p>
            <a:r>
              <a:rPr lang="en-US" dirty="0"/>
              <a:t>The clock period is also known as one cycle</a:t>
            </a:r>
          </a:p>
          <a:p>
            <a:endParaRPr lang="en-US" dirty="0"/>
          </a:p>
          <a:p>
            <a:r>
              <a:rPr lang="en-US" dirty="0"/>
              <a:t>The frequency is the number of cycles per second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11" name="Picture 10" descr="Regular clock signal">
            <a:extLst>
              <a:ext uri="{FF2B5EF4-FFF2-40B4-BE49-F238E27FC236}">
                <a16:creationId xmlns:a16="http://schemas.microsoft.com/office/drawing/2014/main" id="{0ACD12BC-D947-462A-B0D8-62CF149FE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78" y="218634"/>
            <a:ext cx="6087670" cy="19211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C11716-C99D-42EA-B7B8-BBF80FC0EEE0}"/>
              </a:ext>
            </a:extLst>
          </p:cNvPr>
          <p:cNvSpPr txBox="1"/>
          <p:nvPr/>
        </p:nvSpPr>
        <p:spPr>
          <a:xfrm>
            <a:off x="4699672" y="2043041"/>
            <a:ext cx="229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Rising or positive edge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2F31B-322E-4AC9-895E-DFF53747B533}"/>
              </a:ext>
            </a:extLst>
          </p:cNvPr>
          <p:cNvSpPr txBox="1"/>
          <p:nvPr/>
        </p:nvSpPr>
        <p:spPr>
          <a:xfrm>
            <a:off x="9958388" y="2043041"/>
            <a:ext cx="169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Falling or negative edge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BC00CB-1A26-49ED-A716-9791753B4AA2}"/>
              </a:ext>
            </a:extLst>
          </p:cNvPr>
          <p:cNvCxnSpPr>
            <a:cxnSpLocks/>
          </p:cNvCxnSpPr>
          <p:nvPr/>
        </p:nvCxnSpPr>
        <p:spPr>
          <a:xfrm flipV="1">
            <a:off x="5726378" y="1364743"/>
            <a:ext cx="802438" cy="7239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73A6B7-C61A-4652-B0E0-6CBE8B7719FB}"/>
              </a:ext>
            </a:extLst>
          </p:cNvPr>
          <p:cNvCxnSpPr>
            <a:cxnSpLocks/>
          </p:cNvCxnSpPr>
          <p:nvPr/>
        </p:nvCxnSpPr>
        <p:spPr>
          <a:xfrm flipV="1">
            <a:off x="10467975" y="1447800"/>
            <a:ext cx="266700" cy="6409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6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DC2A-06EA-427A-9494-94A162E6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clock signal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86DC-CFD3-4277-9F2E-231A2114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Synchronise</a:t>
            </a:r>
            <a:r>
              <a:rPr lang="en-US" dirty="0"/>
              <a:t> the working of many components</a:t>
            </a:r>
          </a:p>
          <a:p>
            <a:pPr lvl="1"/>
            <a:r>
              <a:rPr lang="en-US" dirty="0"/>
              <a:t>This means the overall system will be more predictable</a:t>
            </a:r>
          </a:p>
          <a:p>
            <a:r>
              <a:rPr lang="en-US" dirty="0"/>
              <a:t>To </a:t>
            </a:r>
            <a:r>
              <a:rPr lang="en-US" dirty="0" err="1"/>
              <a:t>minimise</a:t>
            </a:r>
            <a:r>
              <a:rPr lang="en-US" dirty="0"/>
              <a:t> the chances of incorrect results when data changes, use a transition between logic levels as the point at which to store the data</a:t>
            </a:r>
          </a:p>
          <a:p>
            <a:pPr lvl="1"/>
            <a:r>
              <a:rPr lang="en-US" dirty="0"/>
              <a:t>The transitions are the rising and falling edges</a:t>
            </a:r>
          </a:p>
          <a:p>
            <a:pPr lvl="2"/>
            <a:r>
              <a:rPr lang="en-US" dirty="0"/>
              <a:t>The clock changes between 0 and 1</a:t>
            </a:r>
          </a:p>
          <a:p>
            <a:pPr lvl="1"/>
            <a:r>
              <a:rPr lang="en-US" dirty="0"/>
              <a:t>We consider the transitions to be instantaneous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ED65-40C2-40CF-A301-9A4AA5D5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Flip-flop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8282-CC0B-4EB0-832E-43DBA0D8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flip-flop is a component that stores one bit of data and updates its state on a transition of the clock signal</a:t>
            </a:r>
          </a:p>
          <a:p>
            <a:r>
              <a:rPr lang="en-US" dirty="0"/>
              <a:t>A flip-flop can be built from latches</a:t>
            </a:r>
          </a:p>
          <a:p>
            <a:r>
              <a:rPr lang="en-US" dirty="0"/>
              <a:t>We will look at a positive edge-triggered flip-flops in the lab and reinforcement exercises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68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4AAC-B8EC-405A-99EB-0A741932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A8D6-A421-4AEC-B337-CED95E6F9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Latches can store 1-bit of data</a:t>
            </a:r>
          </a:p>
          <a:p>
            <a:r>
              <a:rPr lang="en-GB" dirty="0"/>
              <a:t>Flip-flops also store 1-bit of data but they can be synchronised using a clock signal</a:t>
            </a:r>
          </a:p>
          <a:p>
            <a:pPr lvl="1"/>
            <a:r>
              <a:rPr lang="en-GB" dirty="0"/>
              <a:t>This will be important for storing multiple bits</a:t>
            </a:r>
          </a:p>
        </p:txBody>
      </p:sp>
    </p:spTree>
    <p:extLst>
      <p:ext uri="{BB962C8B-B14F-4D97-AF65-F5344CB8AC3E}">
        <p14:creationId xmlns:p14="http://schemas.microsoft.com/office/powerpoint/2010/main" val="337616514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483</TotalTime>
  <Words>372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ThemeArchitecture</vt:lpstr>
      <vt:lpstr>Computer Architecture Concepts </vt:lpstr>
      <vt:lpstr>Objectives</vt:lpstr>
      <vt:lpstr>Recap</vt:lpstr>
      <vt:lpstr>Need for synchronisation</vt:lpstr>
      <vt:lpstr>Clock signal </vt:lpstr>
      <vt:lpstr>Use of clock signal</vt:lpstr>
      <vt:lpstr>Flip-flop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12</cp:revision>
  <dcterms:created xsi:type="dcterms:W3CDTF">2021-08-17T08:24:34Z</dcterms:created>
  <dcterms:modified xsi:type="dcterms:W3CDTF">2021-11-10T09:10:42Z</dcterms:modified>
</cp:coreProperties>
</file>