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69" r:id="rId2"/>
    <p:sldId id="257" r:id="rId3"/>
    <p:sldId id="1113" r:id="rId4"/>
    <p:sldId id="1114" r:id="rId5"/>
    <p:sldId id="1116" r:id="rId6"/>
    <p:sldId id="1115" r:id="rId7"/>
    <p:sldId id="11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13 – Registers and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3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the concept of a register and consider how one could be constructed from flip-flops</a:t>
            </a:r>
          </a:p>
          <a:p>
            <a:r>
              <a:rPr lang="en-US" dirty="0"/>
              <a:t>Describe addressable memory and see how it could be constructed from registers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8BBF-320E-4B26-AA4C-538F0615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27D2-0A9D-4C74-B083-CC91EAEF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r>
              <a:rPr lang="en-US" dirty="0"/>
              <a:t>A flip-flop can store and output one bit of data</a:t>
            </a:r>
          </a:p>
          <a:p>
            <a:r>
              <a:rPr lang="en-US" dirty="0"/>
              <a:t>Changes to the flip-flop happen on the rising-edge of the clock signal</a:t>
            </a:r>
            <a:endParaRPr lang="en-GB" dirty="0"/>
          </a:p>
          <a:p>
            <a:pPr lvl="1"/>
            <a:r>
              <a:rPr lang="en-GB" dirty="0"/>
              <a:t>The clock signal is input at the point that has the triangle symbol</a:t>
            </a:r>
          </a:p>
          <a:p>
            <a:pPr lvl="1"/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D1B1A7C-77D7-42EA-BF7B-94F0FDB7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44" y="1975422"/>
            <a:ext cx="2907156" cy="29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561-CBEC-4CAA-97F7-AE06862E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91"/>
          </a:xfrm>
        </p:spPr>
        <p:txBody>
          <a:bodyPr/>
          <a:lstStyle/>
          <a:p>
            <a:r>
              <a:rPr lang="en-US" dirty="0"/>
              <a:t>Register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0D87-EB3D-4AD8-A088-26FF8A65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09116"/>
            <a:ext cx="3562350" cy="5363147"/>
          </a:xfrm>
        </p:spPr>
        <p:txBody>
          <a:bodyPr>
            <a:normAutofit/>
          </a:bodyPr>
          <a:lstStyle/>
          <a:p>
            <a:r>
              <a:rPr lang="en-US" dirty="0"/>
              <a:t>We can group flip-flops together to store more bits</a:t>
            </a:r>
          </a:p>
          <a:p>
            <a:r>
              <a:rPr lang="en-US" dirty="0"/>
              <a:t>This storage is called a register</a:t>
            </a:r>
          </a:p>
          <a:p>
            <a:r>
              <a:rPr lang="en-US" dirty="0"/>
              <a:t>Note that they all have the same clock signal so the storage is </a:t>
            </a:r>
            <a:r>
              <a:rPr lang="en-US" dirty="0" err="1"/>
              <a:t>synchronised</a:t>
            </a:r>
            <a:endParaRPr lang="en-US" dirty="0"/>
          </a:p>
          <a:p>
            <a:r>
              <a:rPr lang="en-US" dirty="0"/>
              <a:t>A CPU contains registers</a:t>
            </a:r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957D08-0E19-4DE4-8130-AC7996CE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09116"/>
            <a:ext cx="7924800" cy="42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171F-17B7-49D8-8A5D-3D302DC9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 Logisim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5FB638-79D3-43BE-8EB4-68A638ED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789488"/>
          </a:xfrm>
        </p:spPr>
        <p:txBody>
          <a:bodyPr>
            <a:normAutofit/>
          </a:bodyPr>
          <a:lstStyle/>
          <a:p>
            <a:r>
              <a:rPr lang="en-US" dirty="0"/>
              <a:t>The register has several inputs</a:t>
            </a:r>
          </a:p>
          <a:p>
            <a:pPr lvl="1"/>
            <a:r>
              <a:rPr lang="en-US" dirty="0"/>
              <a:t>D for data to store</a:t>
            </a:r>
          </a:p>
          <a:p>
            <a:pPr lvl="1"/>
            <a:r>
              <a:rPr lang="en-US" dirty="0"/>
              <a:t>Q for output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Enable – the value stored will only change when the clock changes to 1 and the Enable signal is 1</a:t>
            </a:r>
          </a:p>
          <a:p>
            <a:pPr lvl="1"/>
            <a:r>
              <a:rPr lang="en-US" dirty="0"/>
              <a:t>Zero – to set the register back to storing zero</a:t>
            </a:r>
          </a:p>
          <a:p>
            <a:pPr lvl="1"/>
            <a:r>
              <a:rPr lang="en-US" dirty="0"/>
              <a:t>This register stores 8 bits – so is shown as storing two hex digits (00)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6065D2F-4B7A-44A7-99B3-81ACA07B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1896269"/>
            <a:ext cx="3048000" cy="381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60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BFFA-02B4-48E5-B1F0-DC09219F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4FDA-68D4-4EA9-B2C6-6892E843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0413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register is a collection of bits</a:t>
            </a:r>
          </a:p>
          <a:p>
            <a:r>
              <a:rPr lang="en-US" dirty="0"/>
              <a:t>We need to consider how we could use many registers in a system</a:t>
            </a:r>
          </a:p>
          <a:p>
            <a:r>
              <a:rPr lang="en-US" dirty="0"/>
              <a:t>We assign each register a number</a:t>
            </a:r>
          </a:p>
          <a:p>
            <a:pPr lvl="1"/>
            <a:r>
              <a:rPr lang="en-US" dirty="0"/>
              <a:t>This number is the address</a:t>
            </a:r>
          </a:p>
          <a:p>
            <a:pPr lvl="1"/>
            <a:r>
              <a:rPr lang="en-US" dirty="0"/>
              <a:t>Addresses generally start at 0 and go up in ones</a:t>
            </a:r>
          </a:p>
          <a:p>
            <a:r>
              <a:rPr lang="en-US" dirty="0"/>
              <a:t>We need to make sure that only the one we want is updated</a:t>
            </a:r>
          </a:p>
          <a:p>
            <a:pPr lvl="1"/>
            <a:r>
              <a:rPr lang="en-US" dirty="0"/>
              <a:t>We can feed the address signal to a decoder and connect the decoder’s outputs to the enable inputs of the registers so that only one register has enable set to 1</a:t>
            </a:r>
          </a:p>
          <a:p>
            <a:r>
              <a:rPr lang="en-US" dirty="0"/>
              <a:t>We need to be able to read the output from a specific register </a:t>
            </a:r>
          </a:p>
          <a:p>
            <a:pPr lvl="1"/>
            <a:r>
              <a:rPr lang="en-US" dirty="0"/>
              <a:t>We can use a multiplexer (selector) to select the required register according to an address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954A-2851-49CF-8106-4CA65D31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C884-F146-43E7-8662-2D0E6BA9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how flip-flops can be connected together to form a register</a:t>
            </a:r>
          </a:p>
          <a:p>
            <a:r>
              <a:rPr lang="en-US" dirty="0"/>
              <a:t>We have considered how we might use many registers together with an address to specify which one to use to form addressable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631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464</TotalTime>
  <Words>326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ThemeArchitecture</vt:lpstr>
      <vt:lpstr>Computer Architecture Concepts </vt:lpstr>
      <vt:lpstr>Objectives</vt:lpstr>
      <vt:lpstr>Flip-flop</vt:lpstr>
      <vt:lpstr>Register</vt:lpstr>
      <vt:lpstr>Register in Logisim</vt:lpstr>
      <vt:lpstr>Memory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14</cp:revision>
  <dcterms:created xsi:type="dcterms:W3CDTF">2021-08-17T08:24:34Z</dcterms:created>
  <dcterms:modified xsi:type="dcterms:W3CDTF">2021-10-31T13:53:32Z</dcterms:modified>
</cp:coreProperties>
</file>