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1145" r:id="rId2"/>
    <p:sldId id="257" r:id="rId3"/>
    <p:sldId id="1176" r:id="rId4"/>
    <p:sldId id="1182" r:id="rId5"/>
    <p:sldId id="1178" r:id="rId6"/>
    <p:sldId id="1153" r:id="rId7"/>
    <p:sldId id="1179" r:id="rId8"/>
    <p:sldId id="1183" r:id="rId9"/>
    <p:sldId id="1180" r:id="rId10"/>
    <p:sldId id="1181" r:id="rId11"/>
    <p:sldId id="1184" r:id="rId12"/>
    <p:sldId id="1155" r:id="rId13"/>
    <p:sldId id="1157" r:id="rId14"/>
    <p:sldId id="1158" r:id="rId15"/>
    <p:sldId id="1160" r:id="rId16"/>
    <p:sldId id="1185" r:id="rId17"/>
    <p:sldId id="1161" r:id="rId18"/>
    <p:sldId id="1162" r:id="rId19"/>
    <p:sldId id="1165" r:id="rId20"/>
    <p:sldId id="1164" r:id="rId21"/>
    <p:sldId id="1167" r:id="rId22"/>
    <p:sldId id="1166" r:id="rId23"/>
    <p:sldId id="1168" r:id="rId24"/>
    <p:sldId id="1169" r:id="rId25"/>
    <p:sldId id="1163" r:id="rId26"/>
    <p:sldId id="1187" r:id="rId27"/>
    <p:sldId id="1172" r:id="rId28"/>
    <p:sldId id="1186" r:id="rId29"/>
    <p:sldId id="1174" r:id="rId30"/>
  </p:sldIdLst>
  <p:sldSz cx="12192000" cy="6858000"/>
  <p:notesSz cx="6797675" cy="9928225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99" autoAdjust="0"/>
    <p:restoredTop sz="79906" autoAdjust="0"/>
  </p:normalViewPr>
  <p:slideViewPr>
    <p:cSldViewPr snapToGrid="0">
      <p:cViewPr varScale="1">
        <p:scale>
          <a:sx n="87" d="100"/>
          <a:sy n="87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1D4F2C63-B1BD-4B75-B5FA-7C197936426A}"/>
    <pc:docChg chg="undo custSel addSld delSld modSld sldOrd">
      <pc:chgData name="Elaine Duffin" userId="cf570e58-4bc4-40a4-94a7-b8900c9b7065" providerId="ADAL" clId="{1D4F2C63-B1BD-4B75-B5FA-7C197936426A}" dt="2021-11-28T15:47:39.443" v="1503"/>
      <pc:docMkLst>
        <pc:docMk/>
      </pc:docMkLst>
      <pc:sldChg chg="modNotesTx">
        <pc:chgData name="Elaine Duffin" userId="cf570e58-4bc4-40a4-94a7-b8900c9b7065" providerId="ADAL" clId="{1D4F2C63-B1BD-4B75-B5FA-7C197936426A}" dt="2021-11-27T08:41:31.207" v="2" actId="6549"/>
        <pc:sldMkLst>
          <pc:docMk/>
          <pc:sldMk cId="4164894751" sldId="257"/>
        </pc:sldMkLst>
      </pc:sldChg>
      <pc:sldChg chg="modSp mod">
        <pc:chgData name="Elaine Duffin" userId="cf570e58-4bc4-40a4-94a7-b8900c9b7065" providerId="ADAL" clId="{1D4F2C63-B1BD-4B75-B5FA-7C197936426A}" dt="2021-11-27T08:41:07.484" v="1" actId="1076"/>
        <pc:sldMkLst>
          <pc:docMk/>
          <pc:sldMk cId="2069463699" sldId="1145"/>
        </pc:sldMkLst>
        <pc:spChg chg="mod">
          <ac:chgData name="Elaine Duffin" userId="cf570e58-4bc4-40a4-94a7-b8900c9b7065" providerId="ADAL" clId="{1D4F2C63-B1BD-4B75-B5FA-7C197936426A}" dt="2021-11-27T08:41:07.484" v="1" actId="1076"/>
          <ac:spMkLst>
            <pc:docMk/>
            <pc:sldMk cId="2069463699" sldId="1145"/>
            <ac:spMk id="2" creationId="{C69D1BB3-1A45-4FD9-877E-32CCCAC795CC}"/>
          </ac:spMkLst>
        </pc:spChg>
      </pc:sldChg>
      <pc:sldChg chg="addSp delSp modSp mod">
        <pc:chgData name="Elaine Duffin" userId="cf570e58-4bc4-40a4-94a7-b8900c9b7065" providerId="ADAL" clId="{1D4F2C63-B1BD-4B75-B5FA-7C197936426A}" dt="2021-11-27T08:44:27.484" v="85" actId="20577"/>
        <pc:sldMkLst>
          <pc:docMk/>
          <pc:sldMk cId="3500327396" sldId="1153"/>
        </pc:sldMkLst>
        <pc:spChg chg="mod">
          <ac:chgData name="Elaine Duffin" userId="cf570e58-4bc4-40a4-94a7-b8900c9b7065" providerId="ADAL" clId="{1D4F2C63-B1BD-4B75-B5FA-7C197936426A}" dt="2021-11-27T08:43:34.706" v="39" actId="14100"/>
          <ac:spMkLst>
            <pc:docMk/>
            <pc:sldMk cId="3500327396" sldId="1153"/>
            <ac:spMk id="2" creationId="{428635D4-43D5-409B-904F-C7DFF73365BB}"/>
          </ac:spMkLst>
        </pc:spChg>
        <pc:spChg chg="add del mod">
          <ac:chgData name="Elaine Duffin" userId="cf570e58-4bc4-40a4-94a7-b8900c9b7065" providerId="ADAL" clId="{1D4F2C63-B1BD-4B75-B5FA-7C197936426A}" dt="2021-11-27T08:44:27.484" v="85" actId="20577"/>
          <ac:spMkLst>
            <pc:docMk/>
            <pc:sldMk cId="3500327396" sldId="1153"/>
            <ac:spMk id="3" creationId="{C78C6354-6A38-410D-8CCF-1B86D441F925}"/>
          </ac:spMkLst>
        </pc:spChg>
        <pc:picChg chg="mod">
          <ac:chgData name="Elaine Duffin" userId="cf570e58-4bc4-40a4-94a7-b8900c9b7065" providerId="ADAL" clId="{1D4F2C63-B1BD-4B75-B5FA-7C197936426A}" dt="2021-11-27T08:43:38.100" v="40" actId="1076"/>
          <ac:picMkLst>
            <pc:docMk/>
            <pc:sldMk cId="3500327396" sldId="1153"/>
            <ac:picMk id="5" creationId="{152767B2-4D56-4561-9219-0FB4CFDC240A}"/>
          </ac:picMkLst>
        </pc:picChg>
        <pc:picChg chg="add mod">
          <ac:chgData name="Elaine Duffin" userId="cf570e58-4bc4-40a4-94a7-b8900c9b7065" providerId="ADAL" clId="{1D4F2C63-B1BD-4B75-B5FA-7C197936426A}" dt="2021-11-27T08:43:55.589" v="47" actId="1076"/>
          <ac:picMkLst>
            <pc:docMk/>
            <pc:sldMk cId="3500327396" sldId="1153"/>
            <ac:picMk id="6" creationId="{72A18455-ECE8-4A37-A3EC-50F2BF703A4E}"/>
          </ac:picMkLst>
        </pc:picChg>
      </pc:sldChg>
      <pc:sldChg chg="del">
        <pc:chgData name="Elaine Duffin" userId="cf570e58-4bc4-40a4-94a7-b8900c9b7065" providerId="ADAL" clId="{1D4F2C63-B1BD-4B75-B5FA-7C197936426A}" dt="2021-11-27T08:51:30.474" v="487" actId="2696"/>
        <pc:sldMkLst>
          <pc:docMk/>
          <pc:sldMk cId="3481865272" sldId="1156"/>
        </pc:sldMkLst>
      </pc:sldChg>
      <pc:sldChg chg="modSp mod">
        <pc:chgData name="Elaine Duffin" userId="cf570e58-4bc4-40a4-94a7-b8900c9b7065" providerId="ADAL" clId="{1D4F2C63-B1BD-4B75-B5FA-7C197936426A}" dt="2021-11-27T08:54:11.559" v="581" actId="20577"/>
        <pc:sldMkLst>
          <pc:docMk/>
          <pc:sldMk cId="4225406852" sldId="1157"/>
        </pc:sldMkLst>
        <pc:spChg chg="mod">
          <ac:chgData name="Elaine Duffin" userId="cf570e58-4bc4-40a4-94a7-b8900c9b7065" providerId="ADAL" clId="{1D4F2C63-B1BD-4B75-B5FA-7C197936426A}" dt="2021-11-27T08:54:11.559" v="581" actId="20577"/>
          <ac:spMkLst>
            <pc:docMk/>
            <pc:sldMk cId="4225406852" sldId="1157"/>
            <ac:spMk id="3" creationId="{45EAA551-1411-4BCC-AC17-2F9AE3C92666}"/>
          </ac:spMkLst>
        </pc:spChg>
      </pc:sldChg>
      <pc:sldChg chg="modSp mod">
        <pc:chgData name="Elaine Duffin" userId="cf570e58-4bc4-40a4-94a7-b8900c9b7065" providerId="ADAL" clId="{1D4F2C63-B1BD-4B75-B5FA-7C197936426A}" dt="2021-11-27T08:54:25.169" v="597" actId="20577"/>
        <pc:sldMkLst>
          <pc:docMk/>
          <pc:sldMk cId="12625293" sldId="1158"/>
        </pc:sldMkLst>
        <pc:spChg chg="mod">
          <ac:chgData name="Elaine Duffin" userId="cf570e58-4bc4-40a4-94a7-b8900c9b7065" providerId="ADAL" clId="{1D4F2C63-B1BD-4B75-B5FA-7C197936426A}" dt="2021-11-27T08:54:25.169" v="597" actId="20577"/>
          <ac:spMkLst>
            <pc:docMk/>
            <pc:sldMk cId="12625293" sldId="1158"/>
            <ac:spMk id="3" creationId="{45EAA551-1411-4BCC-AC17-2F9AE3C92666}"/>
          </ac:spMkLst>
        </pc:spChg>
        <pc:picChg chg="mod">
          <ac:chgData name="Elaine Duffin" userId="cf570e58-4bc4-40a4-94a7-b8900c9b7065" providerId="ADAL" clId="{1D4F2C63-B1BD-4B75-B5FA-7C197936426A}" dt="2021-11-27T08:53:13.892" v="524" actId="1076"/>
          <ac:picMkLst>
            <pc:docMk/>
            <pc:sldMk cId="12625293" sldId="1158"/>
            <ac:picMk id="6" creationId="{1E87DFEB-0B0A-4BA8-AB96-CBC5A096C50A}"/>
          </ac:picMkLst>
        </pc:picChg>
      </pc:sldChg>
      <pc:sldChg chg="del">
        <pc:chgData name="Elaine Duffin" userId="cf570e58-4bc4-40a4-94a7-b8900c9b7065" providerId="ADAL" clId="{1D4F2C63-B1BD-4B75-B5FA-7C197936426A}" dt="2021-11-27T08:53:28.252" v="525" actId="2696"/>
        <pc:sldMkLst>
          <pc:docMk/>
          <pc:sldMk cId="3426037869" sldId="1159"/>
        </pc:sldMkLst>
      </pc:sldChg>
      <pc:sldChg chg="modSp mod">
        <pc:chgData name="Elaine Duffin" userId="cf570e58-4bc4-40a4-94a7-b8900c9b7065" providerId="ADAL" clId="{1D4F2C63-B1BD-4B75-B5FA-7C197936426A}" dt="2021-11-27T08:53:46.630" v="527" actId="27636"/>
        <pc:sldMkLst>
          <pc:docMk/>
          <pc:sldMk cId="2002426558" sldId="1160"/>
        </pc:sldMkLst>
        <pc:spChg chg="mod">
          <ac:chgData name="Elaine Duffin" userId="cf570e58-4bc4-40a4-94a7-b8900c9b7065" providerId="ADAL" clId="{1D4F2C63-B1BD-4B75-B5FA-7C197936426A}" dt="2021-11-27T08:53:46.630" v="527" actId="27636"/>
          <ac:spMkLst>
            <pc:docMk/>
            <pc:sldMk cId="2002426558" sldId="1160"/>
            <ac:spMk id="3" creationId="{45EAA551-1411-4BCC-AC17-2F9AE3C92666}"/>
          </ac:spMkLst>
        </pc:spChg>
      </pc:sldChg>
      <pc:sldChg chg="addSp delSp modSp mod ord modShow chgLayout">
        <pc:chgData name="Elaine Duffin" userId="cf570e58-4bc4-40a4-94a7-b8900c9b7065" providerId="ADAL" clId="{1D4F2C63-B1BD-4B75-B5FA-7C197936426A}" dt="2021-11-27T09:13:56.958" v="1212" actId="20577"/>
        <pc:sldMkLst>
          <pc:docMk/>
          <pc:sldMk cId="4065207415" sldId="1163"/>
        </pc:sldMkLst>
        <pc:spChg chg="mod ord">
          <ac:chgData name="Elaine Duffin" userId="cf570e58-4bc4-40a4-94a7-b8900c9b7065" providerId="ADAL" clId="{1D4F2C63-B1BD-4B75-B5FA-7C197936426A}" dt="2021-11-27T09:11:45.934" v="1065" actId="20577"/>
          <ac:spMkLst>
            <pc:docMk/>
            <pc:sldMk cId="4065207415" sldId="1163"/>
            <ac:spMk id="2" creationId="{87C36C6C-0651-4F33-B277-5387914CF6DB}"/>
          </ac:spMkLst>
        </pc:spChg>
        <pc:spChg chg="del mod">
          <ac:chgData name="Elaine Duffin" userId="cf570e58-4bc4-40a4-94a7-b8900c9b7065" providerId="ADAL" clId="{1D4F2C63-B1BD-4B75-B5FA-7C197936426A}" dt="2021-11-27T09:11:34.425" v="1031" actId="478"/>
          <ac:spMkLst>
            <pc:docMk/>
            <pc:sldMk cId="4065207415" sldId="1163"/>
            <ac:spMk id="3" creationId="{4B1EE4D3-B976-406F-A709-D5E881784F56}"/>
          </ac:spMkLst>
        </pc:spChg>
        <pc:spChg chg="add del mod">
          <ac:chgData name="Elaine Duffin" userId="cf570e58-4bc4-40a4-94a7-b8900c9b7065" providerId="ADAL" clId="{1D4F2C63-B1BD-4B75-B5FA-7C197936426A}" dt="2021-11-27T09:11:38.043" v="1032" actId="6264"/>
          <ac:spMkLst>
            <pc:docMk/>
            <pc:sldMk cId="4065207415" sldId="1163"/>
            <ac:spMk id="4" creationId="{96FCFA07-FEA9-4ECB-B0FC-D809BF8EEE90}"/>
          </ac:spMkLst>
        </pc:spChg>
        <pc:spChg chg="add mod ord">
          <ac:chgData name="Elaine Duffin" userId="cf570e58-4bc4-40a4-94a7-b8900c9b7065" providerId="ADAL" clId="{1D4F2C63-B1BD-4B75-B5FA-7C197936426A}" dt="2021-11-27T09:13:56.958" v="1212" actId="20577"/>
          <ac:spMkLst>
            <pc:docMk/>
            <pc:sldMk cId="4065207415" sldId="1163"/>
            <ac:spMk id="6" creationId="{F2D5FDE6-5A01-4353-9469-A02CA90BEC91}"/>
          </ac:spMkLst>
        </pc:spChg>
        <pc:graphicFrameChg chg="mod modGraphic">
          <ac:chgData name="Elaine Duffin" userId="cf570e58-4bc4-40a4-94a7-b8900c9b7065" providerId="ADAL" clId="{1D4F2C63-B1BD-4B75-B5FA-7C197936426A}" dt="2021-11-27T09:13:12.542" v="1133" actId="1076"/>
          <ac:graphicFrameMkLst>
            <pc:docMk/>
            <pc:sldMk cId="4065207415" sldId="1163"/>
            <ac:graphicFrameMk id="5" creationId="{3E9DD2C9-B2D1-41BF-83E8-3F1EB1842247}"/>
          </ac:graphicFrameMkLst>
        </pc:graphicFrameChg>
      </pc:sldChg>
      <pc:sldChg chg="addSp delSp modSp mod chgLayout">
        <pc:chgData name="Elaine Duffin" userId="cf570e58-4bc4-40a4-94a7-b8900c9b7065" providerId="ADAL" clId="{1D4F2C63-B1BD-4B75-B5FA-7C197936426A}" dt="2021-11-28T15:33:53.315" v="1478" actId="207"/>
        <pc:sldMkLst>
          <pc:docMk/>
          <pc:sldMk cId="2058796337" sldId="1164"/>
        </pc:sldMkLst>
        <pc:spChg chg="mod ord">
          <ac:chgData name="Elaine Duffin" userId="cf570e58-4bc4-40a4-94a7-b8900c9b7065" providerId="ADAL" clId="{1D4F2C63-B1BD-4B75-B5FA-7C197936426A}" dt="2021-11-27T09:07:46.290" v="870" actId="6264"/>
          <ac:spMkLst>
            <pc:docMk/>
            <pc:sldMk cId="2058796337" sldId="1164"/>
            <ac:spMk id="2" creationId="{DFEDF929-AE41-4C93-A3BA-654137F9AFC0}"/>
          </ac:spMkLst>
        </pc:spChg>
        <pc:spChg chg="mod ord">
          <ac:chgData name="Elaine Duffin" userId="cf570e58-4bc4-40a4-94a7-b8900c9b7065" providerId="ADAL" clId="{1D4F2C63-B1BD-4B75-B5FA-7C197936426A}" dt="2021-11-28T15:33:53.315" v="1478" actId="207"/>
          <ac:spMkLst>
            <pc:docMk/>
            <pc:sldMk cId="2058796337" sldId="1164"/>
            <ac:spMk id="3" creationId="{217B31D0-D9FB-4AA8-AC7C-BE67B957275A}"/>
          </ac:spMkLst>
        </pc:spChg>
        <pc:spChg chg="add del mod">
          <ac:chgData name="Elaine Duffin" userId="cf570e58-4bc4-40a4-94a7-b8900c9b7065" providerId="ADAL" clId="{1D4F2C63-B1BD-4B75-B5FA-7C197936426A}" dt="2021-11-27T09:07:46.290" v="870" actId="6264"/>
          <ac:spMkLst>
            <pc:docMk/>
            <pc:sldMk cId="2058796337" sldId="1164"/>
            <ac:spMk id="4" creationId="{BC639DD0-7ADC-4963-9B63-901230A8108C}"/>
          </ac:spMkLst>
        </pc:spChg>
        <pc:spChg chg="add del mod">
          <ac:chgData name="Elaine Duffin" userId="cf570e58-4bc4-40a4-94a7-b8900c9b7065" providerId="ADAL" clId="{1D4F2C63-B1BD-4B75-B5FA-7C197936426A}" dt="2021-11-27T09:07:46.290" v="870" actId="6264"/>
          <ac:spMkLst>
            <pc:docMk/>
            <pc:sldMk cId="2058796337" sldId="1164"/>
            <ac:spMk id="5" creationId="{ED5A77AA-FDF3-4898-87D9-5AB32603AA85}"/>
          </ac:spMkLst>
        </pc:spChg>
        <pc:picChg chg="mod">
          <ac:chgData name="Elaine Duffin" userId="cf570e58-4bc4-40a4-94a7-b8900c9b7065" providerId="ADAL" clId="{1D4F2C63-B1BD-4B75-B5FA-7C197936426A}" dt="2021-11-27T09:04:35.507" v="810" actId="1076"/>
          <ac:picMkLst>
            <pc:docMk/>
            <pc:sldMk cId="2058796337" sldId="1164"/>
            <ac:picMk id="7" creationId="{AD3EC060-8056-4A21-B059-E5BD23FE449F}"/>
          </ac:picMkLst>
        </pc:picChg>
      </pc:sldChg>
      <pc:sldChg chg="modSp mod">
        <pc:chgData name="Elaine Duffin" userId="cf570e58-4bc4-40a4-94a7-b8900c9b7065" providerId="ADAL" clId="{1D4F2C63-B1BD-4B75-B5FA-7C197936426A}" dt="2021-11-27T09:03:35.292" v="793" actId="20577"/>
        <pc:sldMkLst>
          <pc:docMk/>
          <pc:sldMk cId="3084475277" sldId="1165"/>
        </pc:sldMkLst>
        <pc:spChg chg="mod">
          <ac:chgData name="Elaine Duffin" userId="cf570e58-4bc4-40a4-94a7-b8900c9b7065" providerId="ADAL" clId="{1D4F2C63-B1BD-4B75-B5FA-7C197936426A}" dt="2021-11-27T09:03:35.292" v="793" actId="20577"/>
          <ac:spMkLst>
            <pc:docMk/>
            <pc:sldMk cId="3084475277" sldId="1165"/>
            <ac:spMk id="3" creationId="{217B31D0-D9FB-4AA8-AC7C-BE67B957275A}"/>
          </ac:spMkLst>
        </pc:spChg>
      </pc:sldChg>
      <pc:sldChg chg="modSp mod modAnim">
        <pc:chgData name="Elaine Duffin" userId="cf570e58-4bc4-40a4-94a7-b8900c9b7065" providerId="ADAL" clId="{1D4F2C63-B1BD-4B75-B5FA-7C197936426A}" dt="2021-11-28T15:37:06.763" v="1484"/>
        <pc:sldMkLst>
          <pc:docMk/>
          <pc:sldMk cId="658251096" sldId="1166"/>
        </pc:sldMkLst>
        <pc:spChg chg="mod">
          <ac:chgData name="Elaine Duffin" userId="cf570e58-4bc4-40a4-94a7-b8900c9b7065" providerId="ADAL" clId="{1D4F2C63-B1BD-4B75-B5FA-7C197936426A}" dt="2021-11-27T09:05:42.871" v="860" actId="20577"/>
          <ac:spMkLst>
            <pc:docMk/>
            <pc:sldMk cId="658251096" sldId="1166"/>
            <ac:spMk id="3" creationId="{37093F02-6150-4B8F-A929-B61D43E43F81}"/>
          </ac:spMkLst>
        </pc:spChg>
      </pc:sldChg>
      <pc:sldChg chg="addSp delSp modSp mod chgLayout">
        <pc:chgData name="Elaine Duffin" userId="cf570e58-4bc4-40a4-94a7-b8900c9b7065" providerId="ADAL" clId="{1D4F2C63-B1BD-4B75-B5FA-7C197936426A}" dt="2021-11-27T09:07:41.215" v="869" actId="6264"/>
        <pc:sldMkLst>
          <pc:docMk/>
          <pc:sldMk cId="2361018211" sldId="1167"/>
        </pc:sldMkLst>
        <pc:spChg chg="mod ord">
          <ac:chgData name="Elaine Duffin" userId="cf570e58-4bc4-40a4-94a7-b8900c9b7065" providerId="ADAL" clId="{1D4F2C63-B1BD-4B75-B5FA-7C197936426A}" dt="2021-11-27T09:07:41.215" v="869" actId="6264"/>
          <ac:spMkLst>
            <pc:docMk/>
            <pc:sldMk cId="2361018211" sldId="1167"/>
            <ac:spMk id="2" creationId="{DFEDF929-AE41-4C93-A3BA-654137F9AFC0}"/>
          </ac:spMkLst>
        </pc:spChg>
        <pc:spChg chg="mod ord">
          <ac:chgData name="Elaine Duffin" userId="cf570e58-4bc4-40a4-94a7-b8900c9b7065" providerId="ADAL" clId="{1D4F2C63-B1BD-4B75-B5FA-7C197936426A}" dt="2021-11-27T09:07:41.215" v="869" actId="6264"/>
          <ac:spMkLst>
            <pc:docMk/>
            <pc:sldMk cId="2361018211" sldId="1167"/>
            <ac:spMk id="3" creationId="{217B31D0-D9FB-4AA8-AC7C-BE67B957275A}"/>
          </ac:spMkLst>
        </pc:spChg>
        <pc:spChg chg="add del mod">
          <ac:chgData name="Elaine Duffin" userId="cf570e58-4bc4-40a4-94a7-b8900c9b7065" providerId="ADAL" clId="{1D4F2C63-B1BD-4B75-B5FA-7C197936426A}" dt="2021-11-27T09:07:41.215" v="869" actId="6264"/>
          <ac:spMkLst>
            <pc:docMk/>
            <pc:sldMk cId="2361018211" sldId="1167"/>
            <ac:spMk id="4" creationId="{8E538243-354D-48FA-ACCF-7B03BCC6D0A0}"/>
          </ac:spMkLst>
        </pc:spChg>
        <pc:spChg chg="add del mod">
          <ac:chgData name="Elaine Duffin" userId="cf570e58-4bc4-40a4-94a7-b8900c9b7065" providerId="ADAL" clId="{1D4F2C63-B1BD-4B75-B5FA-7C197936426A}" dt="2021-11-27T09:07:41.215" v="869" actId="6264"/>
          <ac:spMkLst>
            <pc:docMk/>
            <pc:sldMk cId="2361018211" sldId="1167"/>
            <ac:spMk id="6" creationId="{9C8F611D-FD89-46E7-906A-E776EB4D595D}"/>
          </ac:spMkLst>
        </pc:spChg>
        <pc:picChg chg="mod">
          <ac:chgData name="Elaine Duffin" userId="cf570e58-4bc4-40a4-94a7-b8900c9b7065" providerId="ADAL" clId="{1D4F2C63-B1BD-4B75-B5FA-7C197936426A}" dt="2021-11-27T09:07:40.093" v="868" actId="1076"/>
          <ac:picMkLst>
            <pc:docMk/>
            <pc:sldMk cId="2361018211" sldId="1167"/>
            <ac:picMk id="5" creationId="{CC35EE4E-EF7D-4719-8CD2-6399AC6220CF}"/>
          </ac:picMkLst>
        </pc:picChg>
      </pc:sldChg>
      <pc:sldChg chg="addSp delSp modSp mod chgLayout">
        <pc:chgData name="Elaine Duffin" userId="cf570e58-4bc4-40a4-94a7-b8900c9b7065" providerId="ADAL" clId="{1D4F2C63-B1BD-4B75-B5FA-7C197936426A}" dt="2021-11-28T15:38:39.903" v="1485" actId="6549"/>
        <pc:sldMkLst>
          <pc:docMk/>
          <pc:sldMk cId="3861806089" sldId="1168"/>
        </pc:sldMkLst>
        <pc:spChg chg="mod ord">
          <ac:chgData name="Elaine Duffin" userId="cf570e58-4bc4-40a4-94a7-b8900c9b7065" providerId="ADAL" clId="{1D4F2C63-B1BD-4B75-B5FA-7C197936426A}" dt="2021-11-27T09:07:35.151" v="867" actId="6264"/>
          <ac:spMkLst>
            <pc:docMk/>
            <pc:sldMk cId="3861806089" sldId="1168"/>
            <ac:spMk id="2" creationId="{8A378FC5-7540-49E4-B120-35FE34178F98}"/>
          </ac:spMkLst>
        </pc:spChg>
        <pc:spChg chg="mod ord">
          <ac:chgData name="Elaine Duffin" userId="cf570e58-4bc4-40a4-94a7-b8900c9b7065" providerId="ADAL" clId="{1D4F2C63-B1BD-4B75-B5FA-7C197936426A}" dt="2021-11-28T15:38:39.903" v="1485" actId="6549"/>
          <ac:spMkLst>
            <pc:docMk/>
            <pc:sldMk cId="3861806089" sldId="1168"/>
            <ac:spMk id="3" creationId="{8332D117-7F6F-45D4-95B2-3BAD843FACBA}"/>
          </ac:spMkLst>
        </pc:spChg>
        <pc:spChg chg="add del mod">
          <ac:chgData name="Elaine Duffin" userId="cf570e58-4bc4-40a4-94a7-b8900c9b7065" providerId="ADAL" clId="{1D4F2C63-B1BD-4B75-B5FA-7C197936426A}" dt="2021-11-27T09:07:35.151" v="867" actId="6264"/>
          <ac:spMkLst>
            <pc:docMk/>
            <pc:sldMk cId="3861806089" sldId="1168"/>
            <ac:spMk id="4" creationId="{2A41D6E3-D171-432D-BCDE-6D5FA65E42D4}"/>
          </ac:spMkLst>
        </pc:spChg>
        <pc:spChg chg="add del mod">
          <ac:chgData name="Elaine Duffin" userId="cf570e58-4bc4-40a4-94a7-b8900c9b7065" providerId="ADAL" clId="{1D4F2C63-B1BD-4B75-B5FA-7C197936426A}" dt="2021-11-27T09:07:35.151" v="867" actId="6264"/>
          <ac:spMkLst>
            <pc:docMk/>
            <pc:sldMk cId="3861806089" sldId="1168"/>
            <ac:spMk id="6" creationId="{4E1BC9A2-EA6B-43E3-826C-354925379864}"/>
          </ac:spMkLst>
        </pc:spChg>
        <pc:picChg chg="mod">
          <ac:chgData name="Elaine Duffin" userId="cf570e58-4bc4-40a4-94a7-b8900c9b7065" providerId="ADAL" clId="{1D4F2C63-B1BD-4B75-B5FA-7C197936426A}" dt="2021-11-27T09:07:24.161" v="866" actId="1076"/>
          <ac:picMkLst>
            <pc:docMk/>
            <pc:sldMk cId="3861806089" sldId="1168"/>
            <ac:picMk id="5" creationId="{6A0397CF-48C4-443D-A6DC-AE1EEF4196DE}"/>
          </ac:picMkLst>
        </pc:picChg>
      </pc:sldChg>
      <pc:sldChg chg="modSp mod modAnim">
        <pc:chgData name="Elaine Duffin" userId="cf570e58-4bc4-40a4-94a7-b8900c9b7065" providerId="ADAL" clId="{1D4F2C63-B1BD-4B75-B5FA-7C197936426A}" dt="2021-11-28T15:40:17.162" v="1488"/>
        <pc:sldMkLst>
          <pc:docMk/>
          <pc:sldMk cId="4173025505" sldId="1169"/>
        </pc:sldMkLst>
        <pc:spChg chg="mod">
          <ac:chgData name="Elaine Duffin" userId="cf570e58-4bc4-40a4-94a7-b8900c9b7065" providerId="ADAL" clId="{1D4F2C63-B1BD-4B75-B5FA-7C197936426A}" dt="2021-11-27T09:10:38.185" v="1025" actId="14100"/>
          <ac:spMkLst>
            <pc:docMk/>
            <pc:sldMk cId="4173025505" sldId="1169"/>
            <ac:spMk id="3" creationId="{3D68AFEC-2ECC-48FE-8CDB-674FF83873D2}"/>
          </ac:spMkLst>
        </pc:spChg>
        <pc:picChg chg="mod">
          <ac:chgData name="Elaine Duffin" userId="cf570e58-4bc4-40a4-94a7-b8900c9b7065" providerId="ADAL" clId="{1D4F2C63-B1BD-4B75-B5FA-7C197936426A}" dt="2021-11-27T09:09:11.924" v="907" actId="1076"/>
          <ac:picMkLst>
            <pc:docMk/>
            <pc:sldMk cId="4173025505" sldId="1169"/>
            <ac:picMk id="5" creationId="{71FB2EA6-1816-49AE-ADD1-6C49244CB8EC}"/>
          </ac:picMkLst>
        </pc:picChg>
      </pc:sldChg>
      <pc:sldChg chg="addSp delSp modSp mod chgLayout">
        <pc:chgData name="Elaine Duffin" userId="cf570e58-4bc4-40a4-94a7-b8900c9b7065" providerId="ADAL" clId="{1D4F2C63-B1BD-4B75-B5FA-7C197936426A}" dt="2021-11-27T09:17:46.204" v="1320" actId="1076"/>
        <pc:sldMkLst>
          <pc:docMk/>
          <pc:sldMk cId="1940144799" sldId="1171"/>
        </pc:sldMkLst>
        <pc:spChg chg="mod ord">
          <ac:chgData name="Elaine Duffin" userId="cf570e58-4bc4-40a4-94a7-b8900c9b7065" providerId="ADAL" clId="{1D4F2C63-B1BD-4B75-B5FA-7C197936426A}" dt="2021-11-27T09:17:19.738" v="1306" actId="6264"/>
          <ac:spMkLst>
            <pc:docMk/>
            <pc:sldMk cId="1940144799" sldId="1171"/>
            <ac:spMk id="2" creationId="{87C36C6C-0651-4F33-B277-5387914CF6DB}"/>
          </ac:spMkLst>
        </pc:spChg>
        <pc:spChg chg="mod ord">
          <ac:chgData name="Elaine Duffin" userId="cf570e58-4bc4-40a4-94a7-b8900c9b7065" providerId="ADAL" clId="{1D4F2C63-B1BD-4B75-B5FA-7C197936426A}" dt="2021-11-27T09:17:46.204" v="1320" actId="1076"/>
          <ac:spMkLst>
            <pc:docMk/>
            <pc:sldMk cId="1940144799" sldId="1171"/>
            <ac:spMk id="3" creationId="{4B1EE4D3-B976-406F-A709-D5E881784F56}"/>
          </ac:spMkLst>
        </pc:spChg>
        <pc:spChg chg="add del mod">
          <ac:chgData name="Elaine Duffin" userId="cf570e58-4bc4-40a4-94a7-b8900c9b7065" providerId="ADAL" clId="{1D4F2C63-B1BD-4B75-B5FA-7C197936426A}" dt="2021-11-27T09:17:19.738" v="1306" actId="6264"/>
          <ac:spMkLst>
            <pc:docMk/>
            <pc:sldMk cId="1940144799" sldId="1171"/>
            <ac:spMk id="6" creationId="{594CE663-0A8A-4940-8BF4-101F93C9BB73}"/>
          </ac:spMkLst>
        </pc:spChg>
        <pc:spChg chg="add del mod">
          <ac:chgData name="Elaine Duffin" userId="cf570e58-4bc4-40a4-94a7-b8900c9b7065" providerId="ADAL" clId="{1D4F2C63-B1BD-4B75-B5FA-7C197936426A}" dt="2021-11-27T09:17:19.738" v="1306" actId="6264"/>
          <ac:spMkLst>
            <pc:docMk/>
            <pc:sldMk cId="1940144799" sldId="1171"/>
            <ac:spMk id="7" creationId="{EA5FAB5A-2471-4124-BD69-EFBA0A93B188}"/>
          </ac:spMkLst>
        </pc:spChg>
      </pc:sldChg>
      <pc:sldChg chg="modSp mod">
        <pc:chgData name="Elaine Duffin" userId="cf570e58-4bc4-40a4-94a7-b8900c9b7065" providerId="ADAL" clId="{1D4F2C63-B1BD-4B75-B5FA-7C197936426A}" dt="2021-11-27T09:18:16.621" v="1373" actId="20577"/>
        <pc:sldMkLst>
          <pc:docMk/>
          <pc:sldMk cId="3646996228" sldId="1172"/>
        </pc:sldMkLst>
        <pc:spChg chg="mod">
          <ac:chgData name="Elaine Duffin" userId="cf570e58-4bc4-40a4-94a7-b8900c9b7065" providerId="ADAL" clId="{1D4F2C63-B1BD-4B75-B5FA-7C197936426A}" dt="2021-11-27T09:18:16.621" v="1373" actId="20577"/>
          <ac:spMkLst>
            <pc:docMk/>
            <pc:sldMk cId="3646996228" sldId="1172"/>
            <ac:spMk id="2" creationId="{A502C7EE-E8F1-4C2B-A5D3-E175BFE26244}"/>
          </ac:spMkLst>
        </pc:spChg>
      </pc:sldChg>
      <pc:sldChg chg="modSp mod">
        <pc:chgData name="Elaine Duffin" userId="cf570e58-4bc4-40a4-94a7-b8900c9b7065" providerId="ADAL" clId="{1D4F2C63-B1BD-4B75-B5FA-7C197936426A}" dt="2021-11-27T09:15:49.552" v="1305" actId="20577"/>
        <pc:sldMkLst>
          <pc:docMk/>
          <pc:sldMk cId="2496722734" sldId="1174"/>
        </pc:sldMkLst>
        <pc:spChg chg="mod">
          <ac:chgData name="Elaine Duffin" userId="cf570e58-4bc4-40a4-94a7-b8900c9b7065" providerId="ADAL" clId="{1D4F2C63-B1BD-4B75-B5FA-7C197936426A}" dt="2021-11-27T09:15:49.552" v="1305" actId="20577"/>
          <ac:spMkLst>
            <pc:docMk/>
            <pc:sldMk cId="2496722734" sldId="1174"/>
            <ac:spMk id="3" creationId="{FE2465DA-E0F5-4EC4-892A-4DFCF6BC88C4}"/>
          </ac:spMkLst>
        </pc:spChg>
      </pc:sldChg>
      <pc:sldChg chg="delSp del mod">
        <pc:chgData name="Elaine Duffin" userId="cf570e58-4bc4-40a4-94a7-b8900c9b7065" providerId="ADAL" clId="{1D4F2C63-B1BD-4B75-B5FA-7C197936426A}" dt="2021-11-27T08:44:34.256" v="86" actId="2696"/>
        <pc:sldMkLst>
          <pc:docMk/>
          <pc:sldMk cId="2295189311" sldId="1175"/>
        </pc:sldMkLst>
        <pc:picChg chg="del">
          <ac:chgData name="Elaine Duffin" userId="cf570e58-4bc4-40a4-94a7-b8900c9b7065" providerId="ADAL" clId="{1D4F2C63-B1BD-4B75-B5FA-7C197936426A}" dt="2021-11-27T08:43:41.428" v="41" actId="21"/>
          <ac:picMkLst>
            <pc:docMk/>
            <pc:sldMk cId="2295189311" sldId="1175"/>
            <ac:picMk id="6" creationId="{6E7C16AB-7B88-4415-943D-7645A5CE9735}"/>
          </ac:picMkLst>
        </pc:picChg>
      </pc:sldChg>
      <pc:sldChg chg="modSp mod modAnim modNotesTx">
        <pc:chgData name="Elaine Duffin" userId="cf570e58-4bc4-40a4-94a7-b8900c9b7065" providerId="ADAL" clId="{1D4F2C63-B1BD-4B75-B5FA-7C197936426A}" dt="2021-11-28T15:07:37.882" v="1448" actId="6549"/>
        <pc:sldMkLst>
          <pc:docMk/>
          <pc:sldMk cId="4004657181" sldId="1176"/>
        </pc:sldMkLst>
        <pc:spChg chg="mod">
          <ac:chgData name="Elaine Duffin" userId="cf570e58-4bc4-40a4-94a7-b8900c9b7065" providerId="ADAL" clId="{1D4F2C63-B1BD-4B75-B5FA-7C197936426A}" dt="2021-11-27T08:41:56.566" v="6" actId="1076"/>
          <ac:spMkLst>
            <pc:docMk/>
            <pc:sldMk cId="4004657181" sldId="1176"/>
            <ac:spMk id="3" creationId="{9B71ABAB-8B74-4FE1-9BA9-D14A85D27D34}"/>
          </ac:spMkLst>
        </pc:spChg>
        <pc:picChg chg="mod">
          <ac:chgData name="Elaine Duffin" userId="cf570e58-4bc4-40a4-94a7-b8900c9b7065" providerId="ADAL" clId="{1D4F2C63-B1BD-4B75-B5FA-7C197936426A}" dt="2021-11-27T08:42:03.692" v="8" actId="1076"/>
          <ac:picMkLst>
            <pc:docMk/>
            <pc:sldMk cId="4004657181" sldId="1176"/>
            <ac:picMk id="6" creationId="{1E871B37-D4B1-4075-AC5F-0CD6EAC1CD2C}"/>
          </ac:picMkLst>
        </pc:picChg>
        <pc:picChg chg="mod">
          <ac:chgData name="Elaine Duffin" userId="cf570e58-4bc4-40a4-94a7-b8900c9b7065" providerId="ADAL" clId="{1D4F2C63-B1BD-4B75-B5FA-7C197936426A}" dt="2021-11-27T08:42:00.849" v="7" actId="1076"/>
          <ac:picMkLst>
            <pc:docMk/>
            <pc:sldMk cId="4004657181" sldId="1176"/>
            <ac:picMk id="7" creationId="{655FC2B4-AFA3-40BB-9DEC-AE74AD5D8E18}"/>
          </ac:picMkLst>
        </pc:picChg>
      </pc:sldChg>
      <pc:sldChg chg="modSp mod modAnim">
        <pc:chgData name="Elaine Duffin" userId="cf570e58-4bc4-40a4-94a7-b8900c9b7065" providerId="ADAL" clId="{1D4F2C63-B1BD-4B75-B5FA-7C197936426A}" dt="2021-11-28T15:13:18.212" v="1458"/>
        <pc:sldMkLst>
          <pc:docMk/>
          <pc:sldMk cId="2358184638" sldId="1178"/>
        </pc:sldMkLst>
        <pc:picChg chg="mod">
          <ac:chgData name="Elaine Duffin" userId="cf570e58-4bc4-40a4-94a7-b8900c9b7065" providerId="ADAL" clId="{1D4F2C63-B1BD-4B75-B5FA-7C197936426A}" dt="2021-11-28T15:13:00.817" v="1456" actId="1076"/>
          <ac:picMkLst>
            <pc:docMk/>
            <pc:sldMk cId="2358184638" sldId="1178"/>
            <ac:picMk id="11" creationId="{CBAD73EB-5CE6-432A-B219-2F11267A938F}"/>
          </ac:picMkLst>
        </pc:picChg>
        <pc:picChg chg="mod">
          <ac:chgData name="Elaine Duffin" userId="cf570e58-4bc4-40a4-94a7-b8900c9b7065" providerId="ADAL" clId="{1D4F2C63-B1BD-4B75-B5FA-7C197936426A}" dt="2021-11-28T15:12:56.619" v="1454" actId="1076"/>
          <ac:picMkLst>
            <pc:docMk/>
            <pc:sldMk cId="2358184638" sldId="1178"/>
            <ac:picMk id="13" creationId="{28329244-5FB0-4685-A073-DE17AD85A02B}"/>
          </ac:picMkLst>
        </pc:picChg>
      </pc:sldChg>
      <pc:sldChg chg="modSp mod modAnim">
        <pc:chgData name="Elaine Duffin" userId="cf570e58-4bc4-40a4-94a7-b8900c9b7065" providerId="ADAL" clId="{1D4F2C63-B1BD-4B75-B5FA-7C197936426A}" dt="2021-11-28T15:16:20.276" v="1461"/>
        <pc:sldMkLst>
          <pc:docMk/>
          <pc:sldMk cId="3044675921" sldId="1179"/>
        </pc:sldMkLst>
        <pc:spChg chg="mod">
          <ac:chgData name="Elaine Duffin" userId="cf570e58-4bc4-40a4-94a7-b8900c9b7065" providerId="ADAL" clId="{1D4F2C63-B1BD-4B75-B5FA-7C197936426A}" dt="2021-11-27T08:45:27.655" v="181" actId="21"/>
          <ac:spMkLst>
            <pc:docMk/>
            <pc:sldMk cId="3044675921" sldId="1179"/>
            <ac:spMk id="3" creationId="{730DBA0C-3284-4217-AFA7-9E96EE243500}"/>
          </ac:spMkLst>
        </pc:spChg>
      </pc:sldChg>
      <pc:sldChg chg="modSp mod">
        <pc:chgData name="Elaine Duffin" userId="cf570e58-4bc4-40a4-94a7-b8900c9b7065" providerId="ADAL" clId="{1D4F2C63-B1BD-4B75-B5FA-7C197936426A}" dt="2021-11-27T08:49:55.905" v="486" actId="20577"/>
        <pc:sldMkLst>
          <pc:docMk/>
          <pc:sldMk cId="376469759" sldId="1181"/>
        </pc:sldMkLst>
        <pc:spChg chg="mod">
          <ac:chgData name="Elaine Duffin" userId="cf570e58-4bc4-40a4-94a7-b8900c9b7065" providerId="ADAL" clId="{1D4F2C63-B1BD-4B75-B5FA-7C197936426A}" dt="2021-11-27T08:49:55.905" v="486" actId="20577"/>
          <ac:spMkLst>
            <pc:docMk/>
            <pc:sldMk cId="376469759" sldId="1181"/>
            <ac:spMk id="3" creationId="{0B67D9D7-DB5C-4DF5-AED6-4494CCB16BD2}"/>
          </ac:spMkLst>
        </pc:spChg>
      </pc:sldChg>
      <pc:sldChg chg="modSp mod">
        <pc:chgData name="Elaine Duffin" userId="cf570e58-4bc4-40a4-94a7-b8900c9b7065" providerId="ADAL" clId="{1D4F2C63-B1BD-4B75-B5FA-7C197936426A}" dt="2021-11-28T15:05:50.367" v="1447" actId="27636"/>
        <pc:sldMkLst>
          <pc:docMk/>
          <pc:sldMk cId="2041661268" sldId="1182"/>
        </pc:sldMkLst>
        <pc:spChg chg="mod">
          <ac:chgData name="Elaine Duffin" userId="cf570e58-4bc4-40a4-94a7-b8900c9b7065" providerId="ADAL" clId="{1D4F2C63-B1BD-4B75-B5FA-7C197936426A}" dt="2021-11-28T15:05:50.367" v="1447" actId="27636"/>
          <ac:spMkLst>
            <pc:docMk/>
            <pc:sldMk cId="2041661268" sldId="1182"/>
            <ac:spMk id="3" creationId="{9B71ABAB-8B74-4FE1-9BA9-D14A85D27D34}"/>
          </ac:spMkLst>
        </pc:spChg>
      </pc:sldChg>
      <pc:sldChg chg="modSp modAnim">
        <pc:chgData name="Elaine Duffin" userId="cf570e58-4bc4-40a4-94a7-b8900c9b7065" providerId="ADAL" clId="{1D4F2C63-B1BD-4B75-B5FA-7C197936426A}" dt="2021-11-28T15:19:05.967" v="1465"/>
        <pc:sldMkLst>
          <pc:docMk/>
          <pc:sldMk cId="858058808" sldId="1184"/>
        </pc:sldMkLst>
        <pc:spChg chg="mod">
          <ac:chgData name="Elaine Duffin" userId="cf570e58-4bc4-40a4-94a7-b8900c9b7065" providerId="ADAL" clId="{1D4F2C63-B1BD-4B75-B5FA-7C197936426A}" dt="2021-11-28T15:18:59.069" v="1463" actId="20577"/>
          <ac:spMkLst>
            <pc:docMk/>
            <pc:sldMk cId="858058808" sldId="1184"/>
            <ac:spMk id="3" creationId="{8C86F60D-1E4E-4ABC-8851-7867E8BFA986}"/>
          </ac:spMkLst>
        </pc:spChg>
      </pc:sldChg>
      <pc:sldChg chg="modSp mod modAnim">
        <pc:chgData name="Elaine Duffin" userId="cf570e58-4bc4-40a4-94a7-b8900c9b7065" providerId="ADAL" clId="{1D4F2C63-B1BD-4B75-B5FA-7C197936426A}" dt="2021-11-28T15:30:55.350" v="1476"/>
        <pc:sldMkLst>
          <pc:docMk/>
          <pc:sldMk cId="1327898137" sldId="1185"/>
        </pc:sldMkLst>
        <pc:spChg chg="mod">
          <ac:chgData name="Elaine Duffin" userId="cf570e58-4bc4-40a4-94a7-b8900c9b7065" providerId="ADAL" clId="{1D4F2C63-B1BD-4B75-B5FA-7C197936426A}" dt="2021-11-28T15:29:02.591" v="1473" actId="20577"/>
          <ac:spMkLst>
            <pc:docMk/>
            <pc:sldMk cId="1327898137" sldId="1185"/>
            <ac:spMk id="3" creationId="{D673C1E3-1342-4F76-95E5-282DB22DCA96}"/>
          </ac:spMkLst>
        </pc:spChg>
      </pc:sldChg>
      <pc:sldChg chg="addSp delSp modSp new mod modAnim">
        <pc:chgData name="Elaine Duffin" userId="cf570e58-4bc4-40a4-94a7-b8900c9b7065" providerId="ADAL" clId="{1D4F2C63-B1BD-4B75-B5FA-7C197936426A}" dt="2021-11-28T15:45:39.482" v="1493"/>
        <pc:sldMkLst>
          <pc:docMk/>
          <pc:sldMk cId="3388063018" sldId="1186"/>
        </pc:sldMkLst>
        <pc:spChg chg="mod">
          <ac:chgData name="Elaine Duffin" userId="cf570e58-4bc4-40a4-94a7-b8900c9b7065" providerId="ADAL" clId="{1D4F2C63-B1BD-4B75-B5FA-7C197936426A}" dt="2021-11-27T09:20:35.651" v="1443" actId="1076"/>
          <ac:spMkLst>
            <pc:docMk/>
            <pc:sldMk cId="3388063018" sldId="1186"/>
            <ac:spMk id="2" creationId="{E64230D4-AC69-4751-BB06-E82B4FB91C4D}"/>
          </ac:spMkLst>
        </pc:spChg>
        <pc:spChg chg="del mod">
          <ac:chgData name="Elaine Duffin" userId="cf570e58-4bc4-40a4-94a7-b8900c9b7065" providerId="ADAL" clId="{1D4F2C63-B1BD-4B75-B5FA-7C197936426A}" dt="2021-11-27T09:18:27.521" v="1394" actId="478"/>
          <ac:spMkLst>
            <pc:docMk/>
            <pc:sldMk cId="3388063018" sldId="1186"/>
            <ac:spMk id="3" creationId="{4C671823-DCCD-495D-B5DB-D1629F57FA3F}"/>
          </ac:spMkLst>
        </pc:spChg>
        <pc:picChg chg="add mod">
          <ac:chgData name="Elaine Duffin" userId="cf570e58-4bc4-40a4-94a7-b8900c9b7065" providerId="ADAL" clId="{1D4F2C63-B1BD-4B75-B5FA-7C197936426A}" dt="2021-11-27T09:20:31.538" v="1442" actId="1076"/>
          <ac:picMkLst>
            <pc:docMk/>
            <pc:sldMk cId="3388063018" sldId="1186"/>
            <ac:picMk id="5" creationId="{C84AE5D1-612D-452A-B5BC-BBEE9650CA39}"/>
          </ac:picMkLst>
        </pc:picChg>
        <pc:picChg chg="add mod">
          <ac:chgData name="Elaine Duffin" userId="cf570e58-4bc4-40a4-94a7-b8900c9b7065" providerId="ADAL" clId="{1D4F2C63-B1BD-4B75-B5FA-7C197936426A}" dt="2021-11-27T09:19:41.345" v="1419" actId="14100"/>
          <ac:picMkLst>
            <pc:docMk/>
            <pc:sldMk cId="3388063018" sldId="1186"/>
            <ac:picMk id="7" creationId="{EBC828CB-BEA5-4594-B14C-7CBA11958D51}"/>
          </ac:picMkLst>
        </pc:picChg>
        <pc:picChg chg="add mod">
          <ac:chgData name="Elaine Duffin" userId="cf570e58-4bc4-40a4-94a7-b8900c9b7065" providerId="ADAL" clId="{1D4F2C63-B1BD-4B75-B5FA-7C197936426A}" dt="2021-11-27T09:20:11.126" v="1434" actId="1076"/>
          <ac:picMkLst>
            <pc:docMk/>
            <pc:sldMk cId="3388063018" sldId="1186"/>
            <ac:picMk id="9" creationId="{89857E65-429D-4BE2-A065-7BBF63E6B5CE}"/>
          </ac:picMkLst>
        </pc:picChg>
        <pc:picChg chg="add mod">
          <ac:chgData name="Elaine Duffin" userId="cf570e58-4bc4-40a4-94a7-b8900c9b7065" providerId="ADAL" clId="{1D4F2C63-B1BD-4B75-B5FA-7C197936426A}" dt="2021-11-27T09:20:29.426" v="1441" actId="1076"/>
          <ac:picMkLst>
            <pc:docMk/>
            <pc:sldMk cId="3388063018" sldId="1186"/>
            <ac:picMk id="11" creationId="{AD8C661C-C29F-4E51-9C89-C566E88BA79D}"/>
          </ac:picMkLst>
        </pc:picChg>
        <pc:picChg chg="add mod">
          <ac:chgData name="Elaine Duffin" userId="cf570e58-4bc4-40a4-94a7-b8900c9b7065" providerId="ADAL" clId="{1D4F2C63-B1BD-4B75-B5FA-7C197936426A}" dt="2021-11-27T09:20:26.759" v="1440" actId="1076"/>
          <ac:picMkLst>
            <pc:docMk/>
            <pc:sldMk cId="3388063018" sldId="1186"/>
            <ac:picMk id="13" creationId="{1A44DC4E-6F18-4DB3-B003-97EEE75CA035}"/>
          </ac:picMkLst>
        </pc:picChg>
      </pc:sldChg>
      <pc:sldChg chg="delSp modSp add mod modAnim">
        <pc:chgData name="Elaine Duffin" userId="cf570e58-4bc4-40a4-94a7-b8900c9b7065" providerId="ADAL" clId="{1D4F2C63-B1BD-4B75-B5FA-7C197936426A}" dt="2021-11-28T15:47:39.443" v="1503"/>
        <pc:sldMkLst>
          <pc:docMk/>
          <pc:sldMk cId="344352594" sldId="1187"/>
        </pc:sldMkLst>
        <pc:spChg chg="mod">
          <ac:chgData name="Elaine Duffin" userId="cf570e58-4bc4-40a4-94a7-b8900c9b7065" providerId="ADAL" clId="{1D4F2C63-B1BD-4B75-B5FA-7C197936426A}" dt="2021-11-28T15:46:53.870" v="1497" actId="338"/>
          <ac:spMkLst>
            <pc:docMk/>
            <pc:sldMk cId="344352594" sldId="1187"/>
            <ac:spMk id="2" creationId="{87C36C6C-0651-4F33-B277-5387914CF6DB}"/>
          </ac:spMkLst>
        </pc:spChg>
        <pc:spChg chg="mod">
          <ac:chgData name="Elaine Duffin" userId="cf570e58-4bc4-40a4-94a7-b8900c9b7065" providerId="ADAL" clId="{1D4F2C63-B1BD-4B75-B5FA-7C197936426A}" dt="2021-11-28T15:46:53.870" v="1497" actId="338"/>
          <ac:spMkLst>
            <pc:docMk/>
            <pc:sldMk cId="344352594" sldId="1187"/>
            <ac:spMk id="3" creationId="{4B1EE4D3-B976-406F-A709-D5E881784F56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8" creationId="{A2386BE9-1485-4575-B13A-90064F112675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9" creationId="{E98E9345-B7A2-4EA6-8776-4C127E85DEFA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10" creationId="{9A128A9B-2D7F-495A-B026-6C3767166AC0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11" creationId="{8E4C7546-BA92-48B7-8A26-3EA741F4277B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12" creationId="{DB7F67E0-08FF-4417-B39A-3F3DCF2BC5C9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13" creationId="{AB4432CF-4BC0-49F9-9D77-799E2614931F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14" creationId="{730981B5-B367-4E5C-BAFF-7301E7C13FBD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15" creationId="{11677349-4C2B-4BE0-ACB7-3FDA7B225F5E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16" creationId="{68BF4891-81AD-4F0D-8797-85628E7697BF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17" creationId="{92812231-2286-49BD-965F-670019F9ACA2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18" creationId="{39F49F44-07BD-4592-9C56-451F354E84D9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19" creationId="{69A2DB3A-6131-46D1-8B6D-941A9FB642C7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20" creationId="{97C0BDAD-E354-4EF6-8E4D-10A70C68E2A6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21" creationId="{E0DBF60F-2574-4D17-AAFD-AE4218AE4D3A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22" creationId="{D89D3167-7042-4011-BC62-6406768796CB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23" creationId="{94DA4D57-591A-438D-9553-B16570940FF1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24" creationId="{AC40FBD5-7FB9-4988-924E-CC1E290D7561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25" creationId="{1A9331C4-FCFA-4AAD-8C38-6E0DD61F2D46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26" creationId="{3CD1259E-FB3F-4A96-809C-E195FED7D28A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27" creationId="{5E1FE9D4-FAD8-4A80-9DF1-4CB1B8C3D031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28" creationId="{F079FBE8-EA7A-46B4-8B8E-E3AA35996A94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29" creationId="{F5C7753C-1527-497C-A158-2DA87981AD4F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30" creationId="{125BE8BD-6259-4E7F-8BC2-C1DF8882C03F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31" creationId="{6D39E17F-141F-4F00-8141-913086584CEE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32" creationId="{3FFB5E5E-ABFA-45EC-8540-5B681C5A8D15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33" creationId="{0BC95AE2-7845-429B-988F-ECBD97A6D961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34" creationId="{D5B61994-2900-4B0B-B650-11D9933F4D27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35" creationId="{AC23C441-6309-472B-9211-0E783970EBF2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36" creationId="{C85637AB-CB73-4BB2-9737-DBAB2E30A9F3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37" creationId="{25E814D5-D0FE-4A27-9CF5-7BB9D61E3E38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38" creationId="{A5D7AE4B-FAD6-4AF9-8878-C51847026B36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39" creationId="{4DB23C69-6A3C-46A8-9061-9DFBE258BECD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40" creationId="{595012DA-1975-4B05-84AD-6D5555C6B3FB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41" creationId="{8E61191A-8544-4F9E-9ED4-C803945D6493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42" creationId="{57883BB2-0E3C-43C5-9ED3-46C6FAAE06A3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43" creationId="{9B3FF998-B48B-4F65-9E23-8EC1C5A5C80E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44" creationId="{A02C2E78-8E37-4E24-A5CD-FB0296861E1E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45" creationId="{AE9A1AE9-F7D5-40E2-AD91-F276EC7FC865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46" creationId="{16074DE9-AE55-4538-879F-2303D4AAD775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47" creationId="{B011A2DF-6C8B-4543-BCA6-574CD9DF64DC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48" creationId="{8432F3D7-CE70-4BE1-BA57-9C7EE4F794BE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49" creationId="{C283F6F5-645C-47DB-9AFC-8410D41BE0F8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50" creationId="{7728AA23-95EA-43E0-886A-531C057AD1F8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51" creationId="{AF06A123-4E13-4D11-A7A0-82E4A02D85D7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52" creationId="{A21DD8ED-F8E7-4013-8F16-4C400BA95A8E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53" creationId="{5492FEEE-6B7E-40AE-AB68-EF3614128E00}"/>
          </ac:spMkLst>
        </pc:spChg>
        <pc:spChg chg="mod topLvl">
          <ac:chgData name="Elaine Duffin" userId="cf570e58-4bc4-40a4-94a7-b8900c9b7065" providerId="ADAL" clId="{1D4F2C63-B1BD-4B75-B5FA-7C197936426A}" dt="2021-11-28T15:46:58.682" v="1498" actId="165"/>
          <ac:spMkLst>
            <pc:docMk/>
            <pc:sldMk cId="344352594" sldId="1187"/>
            <ac:spMk id="54" creationId="{D0B2336B-CD1A-4EDF-B241-873ECD92EA76}"/>
          </ac:spMkLst>
        </pc:spChg>
        <pc:grpChg chg="mod">
          <ac:chgData name="Elaine Duffin" userId="cf570e58-4bc4-40a4-94a7-b8900c9b7065" providerId="ADAL" clId="{1D4F2C63-B1BD-4B75-B5FA-7C197936426A}" dt="2021-11-28T15:46:53.870" v="1497" actId="338"/>
          <ac:grpSpMkLst>
            <pc:docMk/>
            <pc:sldMk cId="344352594" sldId="1187"/>
            <ac:grpSpMk id="1" creationId="{00000000-0000-0000-0000-000000000000}"/>
          </ac:grpSpMkLst>
        </pc:grpChg>
        <pc:grpChg chg="del mod">
          <ac:chgData name="Elaine Duffin" userId="cf570e58-4bc4-40a4-94a7-b8900c9b7065" providerId="ADAL" clId="{1D4F2C63-B1BD-4B75-B5FA-7C197936426A}" dt="2021-11-28T15:46:58.682" v="1498" actId="165"/>
          <ac:grpSpMkLst>
            <pc:docMk/>
            <pc:sldMk cId="344352594" sldId="1187"/>
            <ac:grpSpMk id="7" creationId="{F0FF8545-27F2-4457-AAF5-CD96056B0D26}"/>
          </ac:grpSpMkLst>
        </pc:grpChg>
        <pc:graphicFrameChg chg="mod">
          <ac:chgData name="Elaine Duffin" userId="cf570e58-4bc4-40a4-94a7-b8900c9b7065" providerId="ADAL" clId="{1D4F2C63-B1BD-4B75-B5FA-7C197936426A}" dt="2021-11-28T15:46:53.870" v="1497" actId="338"/>
          <ac:graphicFrameMkLst>
            <pc:docMk/>
            <pc:sldMk cId="344352594" sldId="1187"/>
            <ac:graphicFrameMk id="4" creationId="{1625672B-0B9C-4623-BD66-24E6401576DD}"/>
          </ac:graphicFrameMkLst>
        </pc:graphicFrameChg>
        <pc:graphicFrameChg chg="del">
          <ac:chgData name="Elaine Duffin" userId="cf570e58-4bc4-40a4-94a7-b8900c9b7065" providerId="ADAL" clId="{1D4F2C63-B1BD-4B75-B5FA-7C197936426A}" dt="2021-11-28T15:46:25.751" v="1495" actId="478"/>
          <ac:graphicFrameMkLst>
            <pc:docMk/>
            <pc:sldMk cId="344352594" sldId="1187"/>
            <ac:graphicFrameMk id="5" creationId="{3E9DD2C9-B2D1-41BF-83E8-3F1EB1842247}"/>
          </ac:graphicFrameMkLst>
        </pc:graphicFrameChg>
        <pc:picChg chg="del mod">
          <ac:chgData name="Elaine Duffin" userId="cf570e58-4bc4-40a4-94a7-b8900c9b7065" providerId="ADAL" clId="{1D4F2C63-B1BD-4B75-B5FA-7C197936426A}" dt="2021-11-28T15:46:53.870" v="1497" actId="338"/>
          <ac:picMkLst>
            <pc:docMk/>
            <pc:sldMk cId="344352594" sldId="1187"/>
            <ac:picMk id="6" creationId="{55C9D389-73BE-4FD7-80E5-4812C419A013}"/>
          </ac:picMkLst>
        </pc:picChg>
      </pc:sldChg>
    </pc:docChg>
  </pc:docChgLst>
  <pc:docChgLst>
    <pc:chgData name="Elaine" userId="cf570e58-4bc4-40a4-94a7-b8900c9b7065" providerId="ADAL" clId="{1D4F2C63-B1BD-4B75-B5FA-7C197936426A}"/>
    <pc:docChg chg="custSel addSld delSld modSld">
      <pc:chgData name="Elaine" userId="cf570e58-4bc4-40a4-94a7-b8900c9b7065" providerId="ADAL" clId="{1D4F2C63-B1BD-4B75-B5FA-7C197936426A}" dt="2021-11-21T10:57:14.630" v="1022" actId="20577"/>
      <pc:docMkLst>
        <pc:docMk/>
      </pc:docMkLst>
      <pc:sldChg chg="modSp mod modNotesTx">
        <pc:chgData name="Elaine" userId="cf570e58-4bc4-40a4-94a7-b8900c9b7065" providerId="ADAL" clId="{1D4F2C63-B1BD-4B75-B5FA-7C197936426A}" dt="2021-11-21T10:57:14.630" v="1022" actId="20577"/>
        <pc:sldMkLst>
          <pc:docMk/>
          <pc:sldMk cId="4164894751" sldId="257"/>
        </pc:sldMkLst>
        <pc:spChg chg="mod">
          <ac:chgData name="Elaine" userId="cf570e58-4bc4-40a4-94a7-b8900c9b7065" providerId="ADAL" clId="{1D4F2C63-B1BD-4B75-B5FA-7C197936426A}" dt="2021-11-21T10:55:48.666" v="919" actId="20577"/>
          <ac:spMkLst>
            <pc:docMk/>
            <pc:sldMk cId="4164894751" sldId="257"/>
            <ac:spMk id="3" creationId="{D7057818-54FC-4B53-A134-622714A08481}"/>
          </ac:spMkLst>
        </pc:spChg>
      </pc:sldChg>
      <pc:sldChg chg="modSp mod">
        <pc:chgData name="Elaine" userId="cf570e58-4bc4-40a4-94a7-b8900c9b7065" providerId="ADAL" clId="{1D4F2C63-B1BD-4B75-B5FA-7C197936426A}" dt="2021-11-21T10:51:35.892" v="690" actId="20577"/>
        <pc:sldMkLst>
          <pc:docMk/>
          <pc:sldMk cId="1907046125" sldId="1146"/>
        </pc:sldMkLst>
        <pc:spChg chg="mod">
          <ac:chgData name="Elaine" userId="cf570e58-4bc4-40a4-94a7-b8900c9b7065" providerId="ADAL" clId="{1D4F2C63-B1BD-4B75-B5FA-7C197936426A}" dt="2021-11-21T10:51:35.892" v="690" actId="20577"/>
          <ac:spMkLst>
            <pc:docMk/>
            <pc:sldMk cId="1907046125" sldId="1146"/>
            <ac:spMk id="2" creationId="{891FB025-F0FD-4A3D-934C-C49BC2856989}"/>
          </ac:spMkLst>
        </pc:spChg>
        <pc:spChg chg="mod">
          <ac:chgData name="Elaine" userId="cf570e58-4bc4-40a4-94a7-b8900c9b7065" providerId="ADAL" clId="{1D4F2C63-B1BD-4B75-B5FA-7C197936426A}" dt="2021-11-21T10:51:24.605" v="655" actId="14"/>
          <ac:spMkLst>
            <pc:docMk/>
            <pc:sldMk cId="1907046125" sldId="1146"/>
            <ac:spMk id="3" creationId="{77527FAE-314F-4247-8E92-35AA17334C87}"/>
          </ac:spMkLst>
        </pc:spChg>
      </pc:sldChg>
      <pc:sldChg chg="delSp mod">
        <pc:chgData name="Elaine" userId="cf570e58-4bc4-40a4-94a7-b8900c9b7065" providerId="ADAL" clId="{1D4F2C63-B1BD-4B75-B5FA-7C197936426A}" dt="2021-11-21T10:49:37.533" v="649" actId="478"/>
        <pc:sldMkLst>
          <pc:docMk/>
          <pc:sldMk cId="2307150194" sldId="1147"/>
        </pc:sldMkLst>
        <pc:spChg chg="del">
          <ac:chgData name="Elaine" userId="cf570e58-4bc4-40a4-94a7-b8900c9b7065" providerId="ADAL" clId="{1D4F2C63-B1BD-4B75-B5FA-7C197936426A}" dt="2021-11-21T10:49:37.533" v="649" actId="478"/>
          <ac:spMkLst>
            <pc:docMk/>
            <pc:sldMk cId="2307150194" sldId="1147"/>
            <ac:spMk id="7" creationId="{F298C006-D219-4FCE-A9F6-20CEC6B8FA57}"/>
          </ac:spMkLst>
        </pc:spChg>
      </pc:sldChg>
      <pc:sldChg chg="modSp mod">
        <pc:chgData name="Elaine" userId="cf570e58-4bc4-40a4-94a7-b8900c9b7065" providerId="ADAL" clId="{1D4F2C63-B1BD-4B75-B5FA-7C197936426A}" dt="2021-11-21T10:34:16.697" v="112" actId="20577"/>
        <pc:sldMkLst>
          <pc:docMk/>
          <pc:sldMk cId="2278654774" sldId="1150"/>
        </pc:sldMkLst>
        <pc:spChg chg="mod">
          <ac:chgData name="Elaine" userId="cf570e58-4bc4-40a4-94a7-b8900c9b7065" providerId="ADAL" clId="{1D4F2C63-B1BD-4B75-B5FA-7C197936426A}" dt="2021-11-21T10:34:16.697" v="112" actId="20577"/>
          <ac:spMkLst>
            <pc:docMk/>
            <pc:sldMk cId="2278654774" sldId="1150"/>
            <ac:spMk id="3" creationId="{8DE7443D-6B5B-4FC5-BC8D-C3BD972CD415}"/>
          </ac:spMkLst>
        </pc:spChg>
      </pc:sldChg>
      <pc:sldChg chg="del">
        <pc:chgData name="Elaine" userId="cf570e58-4bc4-40a4-94a7-b8900c9b7065" providerId="ADAL" clId="{1D4F2C63-B1BD-4B75-B5FA-7C197936426A}" dt="2021-11-21T10:34:20.591" v="113" actId="2696"/>
        <pc:sldMkLst>
          <pc:docMk/>
          <pc:sldMk cId="4102063845" sldId="1151"/>
        </pc:sldMkLst>
      </pc:sldChg>
      <pc:sldChg chg="modSp mod modNotesTx">
        <pc:chgData name="Elaine" userId="cf570e58-4bc4-40a4-94a7-b8900c9b7065" providerId="ADAL" clId="{1D4F2C63-B1BD-4B75-B5FA-7C197936426A}" dt="2021-11-21T10:41:40.135" v="534" actId="20577"/>
        <pc:sldMkLst>
          <pc:docMk/>
          <pc:sldMk cId="3500327396" sldId="1153"/>
        </pc:sldMkLst>
        <pc:spChg chg="mod">
          <ac:chgData name="Elaine" userId="cf570e58-4bc4-40a4-94a7-b8900c9b7065" providerId="ADAL" clId="{1D4F2C63-B1BD-4B75-B5FA-7C197936426A}" dt="2021-11-21T10:41:28.782" v="497" actId="14100"/>
          <ac:spMkLst>
            <pc:docMk/>
            <pc:sldMk cId="3500327396" sldId="1153"/>
            <ac:spMk id="3" creationId="{C78C6354-6A38-410D-8CCF-1B86D441F925}"/>
          </ac:spMkLst>
        </pc:spChg>
      </pc:sldChg>
      <pc:sldChg chg="modSp mod">
        <pc:chgData name="Elaine" userId="cf570e58-4bc4-40a4-94a7-b8900c9b7065" providerId="ADAL" clId="{1D4F2C63-B1BD-4B75-B5FA-7C197936426A}" dt="2021-11-21T10:53:43.226" v="801" actId="27636"/>
        <pc:sldMkLst>
          <pc:docMk/>
          <pc:sldMk cId="2030790320" sldId="1155"/>
        </pc:sldMkLst>
        <pc:spChg chg="mod">
          <ac:chgData name="Elaine" userId="cf570e58-4bc4-40a4-94a7-b8900c9b7065" providerId="ADAL" clId="{1D4F2C63-B1BD-4B75-B5FA-7C197936426A}" dt="2021-11-21T10:53:43.226" v="801" actId="27636"/>
          <ac:spMkLst>
            <pc:docMk/>
            <pc:sldMk cId="2030790320" sldId="1155"/>
            <ac:spMk id="2" creationId="{CF52094A-961D-4633-900A-A01D2B531C68}"/>
          </ac:spMkLst>
        </pc:spChg>
      </pc:sldChg>
      <pc:sldChg chg="del">
        <pc:chgData name="Elaine" userId="cf570e58-4bc4-40a4-94a7-b8900c9b7065" providerId="ADAL" clId="{1D4F2C63-B1BD-4B75-B5FA-7C197936426A}" dt="2021-11-21T10:54:52.621" v="802" actId="2696"/>
        <pc:sldMkLst>
          <pc:docMk/>
          <pc:sldMk cId="1793000059" sldId="1173"/>
        </pc:sldMkLst>
      </pc:sldChg>
      <pc:sldChg chg="addSp delSp modSp add mod">
        <pc:chgData name="Elaine" userId="cf570e58-4bc4-40a4-94a7-b8900c9b7065" providerId="ADAL" clId="{1D4F2C63-B1BD-4B75-B5FA-7C197936426A}" dt="2021-11-21T10:31:41.169" v="38" actId="14100"/>
        <pc:sldMkLst>
          <pc:docMk/>
          <pc:sldMk cId="2295189311" sldId="1175"/>
        </pc:sldMkLst>
        <pc:spChg chg="mod">
          <ac:chgData name="Elaine" userId="cf570e58-4bc4-40a4-94a7-b8900c9b7065" providerId="ADAL" clId="{1D4F2C63-B1BD-4B75-B5FA-7C197936426A}" dt="2021-11-21T10:31:41.169" v="38" actId="14100"/>
          <ac:spMkLst>
            <pc:docMk/>
            <pc:sldMk cId="2295189311" sldId="1175"/>
            <ac:spMk id="3" creationId="{C78C6354-6A38-410D-8CCF-1B86D441F925}"/>
          </ac:spMkLst>
        </pc:spChg>
        <pc:picChg chg="del">
          <ac:chgData name="Elaine" userId="cf570e58-4bc4-40a4-94a7-b8900c9b7065" providerId="ADAL" clId="{1D4F2C63-B1BD-4B75-B5FA-7C197936426A}" dt="2021-11-21T10:30:27.837" v="1" actId="478"/>
          <ac:picMkLst>
            <pc:docMk/>
            <pc:sldMk cId="2295189311" sldId="1175"/>
            <ac:picMk id="5" creationId="{152767B2-4D56-4561-9219-0FB4CFDC240A}"/>
          </ac:picMkLst>
        </pc:picChg>
        <pc:picChg chg="add mod">
          <ac:chgData name="Elaine" userId="cf570e58-4bc4-40a4-94a7-b8900c9b7065" providerId="ADAL" clId="{1D4F2C63-B1BD-4B75-B5FA-7C197936426A}" dt="2021-11-21T10:31:33.797" v="36" actId="14100"/>
          <ac:picMkLst>
            <pc:docMk/>
            <pc:sldMk cId="2295189311" sldId="1175"/>
            <ac:picMk id="6" creationId="{6E7C16AB-7B88-4415-943D-7645A5CE9735}"/>
          </ac:picMkLst>
        </pc:picChg>
      </pc:sldChg>
      <pc:sldChg chg="addSp modSp new mod">
        <pc:chgData name="Elaine" userId="cf570e58-4bc4-40a4-94a7-b8900c9b7065" providerId="ADAL" clId="{1D4F2C63-B1BD-4B75-B5FA-7C197936426A}" dt="2021-11-21T10:52:40.371" v="748" actId="20577"/>
        <pc:sldMkLst>
          <pc:docMk/>
          <pc:sldMk cId="4004657181" sldId="1176"/>
        </pc:sldMkLst>
        <pc:spChg chg="mod">
          <ac:chgData name="Elaine" userId="cf570e58-4bc4-40a4-94a7-b8900c9b7065" providerId="ADAL" clId="{1D4F2C63-B1BD-4B75-B5FA-7C197936426A}" dt="2021-11-21T10:52:40.371" v="748" actId="20577"/>
          <ac:spMkLst>
            <pc:docMk/>
            <pc:sldMk cId="4004657181" sldId="1176"/>
            <ac:spMk id="2" creationId="{4996BA7B-4365-4D44-B4E5-0AC8CD79697B}"/>
          </ac:spMkLst>
        </pc:spChg>
        <pc:spChg chg="mod">
          <ac:chgData name="Elaine" userId="cf570e58-4bc4-40a4-94a7-b8900c9b7065" providerId="ADAL" clId="{1D4F2C63-B1BD-4B75-B5FA-7C197936426A}" dt="2021-11-21T10:52:23.926" v="708" actId="20577"/>
          <ac:spMkLst>
            <pc:docMk/>
            <pc:sldMk cId="4004657181" sldId="1176"/>
            <ac:spMk id="3" creationId="{9B71ABAB-8B74-4FE1-9BA9-D14A85D27D34}"/>
          </ac:spMkLst>
        </pc:spChg>
        <pc:picChg chg="add mod">
          <ac:chgData name="Elaine" userId="cf570e58-4bc4-40a4-94a7-b8900c9b7065" providerId="ADAL" clId="{1D4F2C63-B1BD-4B75-B5FA-7C197936426A}" dt="2021-11-21T10:35:47.443" v="170" actId="1076"/>
          <ac:picMkLst>
            <pc:docMk/>
            <pc:sldMk cId="4004657181" sldId="1176"/>
            <ac:picMk id="5" creationId="{9D21B361-2BA2-429B-88B8-8208F8717DFD}"/>
          </ac:picMkLst>
        </pc:picChg>
      </pc:sldChg>
      <pc:sldChg chg="addSp delSp modSp add mod">
        <pc:chgData name="Elaine" userId="cf570e58-4bc4-40a4-94a7-b8900c9b7065" providerId="ADAL" clId="{1D4F2C63-B1BD-4B75-B5FA-7C197936426A}" dt="2021-11-21T10:36:40.932" v="251" actId="1076"/>
        <pc:sldMkLst>
          <pc:docMk/>
          <pc:sldMk cId="726909088" sldId="1177"/>
        </pc:sldMkLst>
        <pc:spChg chg="mod">
          <ac:chgData name="Elaine" userId="cf570e58-4bc4-40a4-94a7-b8900c9b7065" providerId="ADAL" clId="{1D4F2C63-B1BD-4B75-B5FA-7C197936426A}" dt="2021-11-21T10:36:29.931" v="245" actId="20577"/>
          <ac:spMkLst>
            <pc:docMk/>
            <pc:sldMk cId="726909088" sldId="1177"/>
            <ac:spMk id="3" creationId="{9B71ABAB-8B74-4FE1-9BA9-D14A85D27D34}"/>
          </ac:spMkLst>
        </pc:spChg>
        <pc:picChg chg="del">
          <ac:chgData name="Elaine" userId="cf570e58-4bc4-40a4-94a7-b8900c9b7065" providerId="ADAL" clId="{1D4F2C63-B1BD-4B75-B5FA-7C197936426A}" dt="2021-11-21T10:36:31.926" v="246" actId="478"/>
          <ac:picMkLst>
            <pc:docMk/>
            <pc:sldMk cId="726909088" sldId="1177"/>
            <ac:picMk id="5" creationId="{9D21B361-2BA2-429B-88B8-8208F8717DFD}"/>
          </ac:picMkLst>
        </pc:picChg>
        <pc:picChg chg="add mod">
          <ac:chgData name="Elaine" userId="cf570e58-4bc4-40a4-94a7-b8900c9b7065" providerId="ADAL" clId="{1D4F2C63-B1BD-4B75-B5FA-7C197936426A}" dt="2021-11-21T10:36:40.932" v="251" actId="1076"/>
          <ac:picMkLst>
            <pc:docMk/>
            <pc:sldMk cId="726909088" sldId="1177"/>
            <ac:picMk id="6" creationId="{31BB7C25-BE1D-47D1-8549-CCA5B42B5A46}"/>
          </ac:picMkLst>
        </pc:picChg>
      </pc:sldChg>
      <pc:sldChg chg="addSp modSp new mod">
        <pc:chgData name="Elaine" userId="cf570e58-4bc4-40a4-94a7-b8900c9b7065" providerId="ADAL" clId="{1D4F2C63-B1BD-4B75-B5FA-7C197936426A}" dt="2021-11-21T10:39:14.391" v="339" actId="1076"/>
        <pc:sldMkLst>
          <pc:docMk/>
          <pc:sldMk cId="2358184638" sldId="1178"/>
        </pc:sldMkLst>
        <pc:spChg chg="mod">
          <ac:chgData name="Elaine" userId="cf570e58-4bc4-40a4-94a7-b8900c9b7065" providerId="ADAL" clId="{1D4F2C63-B1BD-4B75-B5FA-7C197936426A}" dt="2021-11-21T10:38:03.854" v="316" actId="1076"/>
          <ac:spMkLst>
            <pc:docMk/>
            <pc:sldMk cId="2358184638" sldId="1178"/>
            <ac:spMk id="2" creationId="{76A736FE-81C7-48E9-B310-F9C1222DD0AA}"/>
          </ac:spMkLst>
        </pc:spChg>
        <pc:spChg chg="mod">
          <ac:chgData name="Elaine" userId="cf570e58-4bc4-40a4-94a7-b8900c9b7065" providerId="ADAL" clId="{1D4F2C63-B1BD-4B75-B5FA-7C197936426A}" dt="2021-11-21T10:38:06.089" v="317" actId="1076"/>
          <ac:spMkLst>
            <pc:docMk/>
            <pc:sldMk cId="2358184638" sldId="1178"/>
            <ac:spMk id="3" creationId="{662FF0DB-FB71-4064-A014-B4540100B496}"/>
          </ac:spMkLst>
        </pc:spChg>
        <pc:picChg chg="add mod">
          <ac:chgData name="Elaine" userId="cf570e58-4bc4-40a4-94a7-b8900c9b7065" providerId="ADAL" clId="{1D4F2C63-B1BD-4B75-B5FA-7C197936426A}" dt="2021-11-21T10:38:15.954" v="320" actId="1076"/>
          <ac:picMkLst>
            <pc:docMk/>
            <pc:sldMk cId="2358184638" sldId="1178"/>
            <ac:picMk id="5" creationId="{1AF97AB5-5848-4E5F-98EC-9F40A1502454}"/>
          </ac:picMkLst>
        </pc:picChg>
        <pc:picChg chg="add mod">
          <ac:chgData name="Elaine" userId="cf570e58-4bc4-40a4-94a7-b8900c9b7065" providerId="ADAL" clId="{1D4F2C63-B1BD-4B75-B5FA-7C197936426A}" dt="2021-11-21T10:38:23.758" v="324" actId="14100"/>
          <ac:picMkLst>
            <pc:docMk/>
            <pc:sldMk cId="2358184638" sldId="1178"/>
            <ac:picMk id="7" creationId="{401B80C5-7979-4592-8A0A-50E058F89106}"/>
          </ac:picMkLst>
        </pc:picChg>
        <pc:picChg chg="add mod">
          <ac:chgData name="Elaine" userId="cf570e58-4bc4-40a4-94a7-b8900c9b7065" providerId="ADAL" clId="{1D4F2C63-B1BD-4B75-B5FA-7C197936426A}" dt="2021-11-21T10:38:41.539" v="329" actId="1076"/>
          <ac:picMkLst>
            <pc:docMk/>
            <pc:sldMk cId="2358184638" sldId="1178"/>
            <ac:picMk id="9" creationId="{4A441126-C094-4B8D-BE29-904548FF308B}"/>
          </ac:picMkLst>
        </pc:picChg>
        <pc:picChg chg="add mod">
          <ac:chgData name="Elaine" userId="cf570e58-4bc4-40a4-94a7-b8900c9b7065" providerId="ADAL" clId="{1D4F2C63-B1BD-4B75-B5FA-7C197936426A}" dt="2021-11-21T10:38:56.898" v="334" actId="1076"/>
          <ac:picMkLst>
            <pc:docMk/>
            <pc:sldMk cId="2358184638" sldId="1178"/>
            <ac:picMk id="11" creationId="{CBAD73EB-5CE6-432A-B219-2F11267A938F}"/>
          </ac:picMkLst>
        </pc:picChg>
        <pc:picChg chg="add mod">
          <ac:chgData name="Elaine" userId="cf570e58-4bc4-40a4-94a7-b8900c9b7065" providerId="ADAL" clId="{1D4F2C63-B1BD-4B75-B5FA-7C197936426A}" dt="2021-11-21T10:39:14.391" v="339" actId="1076"/>
          <ac:picMkLst>
            <pc:docMk/>
            <pc:sldMk cId="2358184638" sldId="1178"/>
            <ac:picMk id="13" creationId="{28329244-5FB0-4685-A073-DE17AD85A02B}"/>
          </ac:picMkLst>
        </pc:picChg>
      </pc:sldChg>
      <pc:sldChg chg="addSp modSp new mod">
        <pc:chgData name="Elaine" userId="cf570e58-4bc4-40a4-94a7-b8900c9b7065" providerId="ADAL" clId="{1D4F2C63-B1BD-4B75-B5FA-7C197936426A}" dt="2021-11-21T10:41:19.380" v="496" actId="20577"/>
        <pc:sldMkLst>
          <pc:docMk/>
          <pc:sldMk cId="3044675921" sldId="1179"/>
        </pc:sldMkLst>
        <pc:spChg chg="mod">
          <ac:chgData name="Elaine" userId="cf570e58-4bc4-40a4-94a7-b8900c9b7065" providerId="ADAL" clId="{1D4F2C63-B1BD-4B75-B5FA-7C197936426A}" dt="2021-11-21T10:40:39.467" v="464" actId="1076"/>
          <ac:spMkLst>
            <pc:docMk/>
            <pc:sldMk cId="3044675921" sldId="1179"/>
            <ac:spMk id="2" creationId="{B473E579-C0E8-430E-B00C-45C1AE050066}"/>
          </ac:spMkLst>
        </pc:spChg>
        <pc:spChg chg="mod">
          <ac:chgData name="Elaine" userId="cf570e58-4bc4-40a4-94a7-b8900c9b7065" providerId="ADAL" clId="{1D4F2C63-B1BD-4B75-B5FA-7C197936426A}" dt="2021-11-21T10:41:19.380" v="496" actId="20577"/>
          <ac:spMkLst>
            <pc:docMk/>
            <pc:sldMk cId="3044675921" sldId="1179"/>
            <ac:spMk id="3" creationId="{730DBA0C-3284-4217-AFA7-9E96EE243500}"/>
          </ac:spMkLst>
        </pc:spChg>
        <pc:picChg chg="add mod ord modCrop">
          <ac:chgData name="Elaine" userId="cf570e58-4bc4-40a4-94a7-b8900c9b7065" providerId="ADAL" clId="{1D4F2C63-B1BD-4B75-B5FA-7C197936426A}" dt="2021-11-21T10:41:00.287" v="472" actId="14100"/>
          <ac:picMkLst>
            <pc:docMk/>
            <pc:sldMk cId="3044675921" sldId="1179"/>
            <ac:picMk id="5" creationId="{1337423C-DF45-44DB-B4A9-487536A15952}"/>
          </ac:picMkLst>
        </pc:picChg>
      </pc:sldChg>
      <pc:sldChg chg="addSp modSp new mod">
        <pc:chgData name="Elaine" userId="cf570e58-4bc4-40a4-94a7-b8900c9b7065" providerId="ADAL" clId="{1D4F2C63-B1BD-4B75-B5FA-7C197936426A}" dt="2021-11-21T10:53:07.300" v="754" actId="1076"/>
        <pc:sldMkLst>
          <pc:docMk/>
          <pc:sldMk cId="341601799" sldId="1180"/>
        </pc:sldMkLst>
        <pc:spChg chg="mod">
          <ac:chgData name="Elaine" userId="cf570e58-4bc4-40a4-94a7-b8900c9b7065" providerId="ADAL" clId="{1D4F2C63-B1BD-4B75-B5FA-7C197936426A}" dt="2021-11-21T10:53:07.300" v="754" actId="1076"/>
          <ac:spMkLst>
            <pc:docMk/>
            <pc:sldMk cId="341601799" sldId="1180"/>
            <ac:spMk id="2" creationId="{2152CA9F-AC37-4A09-8A98-281ED5BB0898}"/>
          </ac:spMkLst>
        </pc:spChg>
        <pc:spChg chg="mod">
          <ac:chgData name="Elaine" userId="cf570e58-4bc4-40a4-94a7-b8900c9b7065" providerId="ADAL" clId="{1D4F2C63-B1BD-4B75-B5FA-7C197936426A}" dt="2021-11-21T10:52:55.837" v="751" actId="14100"/>
          <ac:spMkLst>
            <pc:docMk/>
            <pc:sldMk cId="341601799" sldId="1180"/>
            <ac:spMk id="3" creationId="{79EF2DFC-4B4B-4F37-AFDE-335DF8F29AF0}"/>
          </ac:spMkLst>
        </pc:spChg>
        <pc:picChg chg="add mod">
          <ac:chgData name="Elaine" userId="cf570e58-4bc4-40a4-94a7-b8900c9b7065" providerId="ADAL" clId="{1D4F2C63-B1BD-4B75-B5FA-7C197936426A}" dt="2021-11-21T10:52:58.718" v="752" actId="14100"/>
          <ac:picMkLst>
            <pc:docMk/>
            <pc:sldMk cId="341601799" sldId="1180"/>
            <ac:picMk id="5" creationId="{DE728D8D-17C3-49A0-977A-9F780099C330}"/>
          </ac:picMkLst>
        </pc:picChg>
      </pc:sldChg>
      <pc:sldChg chg="modSp new mod">
        <pc:chgData name="Elaine" userId="cf570e58-4bc4-40a4-94a7-b8900c9b7065" providerId="ADAL" clId="{1D4F2C63-B1BD-4B75-B5FA-7C197936426A}" dt="2021-11-21T10:53:27.396" v="790" actId="20577"/>
        <pc:sldMkLst>
          <pc:docMk/>
          <pc:sldMk cId="376469759" sldId="1181"/>
        </pc:sldMkLst>
        <pc:spChg chg="mod">
          <ac:chgData name="Elaine" userId="cf570e58-4bc4-40a4-94a7-b8900c9b7065" providerId="ADAL" clId="{1D4F2C63-B1BD-4B75-B5FA-7C197936426A}" dt="2021-11-21T10:53:23.927" v="784" actId="20577"/>
          <ac:spMkLst>
            <pc:docMk/>
            <pc:sldMk cId="376469759" sldId="1181"/>
            <ac:spMk id="2" creationId="{E16271EC-2349-4324-8280-FD63EB60BD70}"/>
          </ac:spMkLst>
        </pc:spChg>
        <pc:spChg chg="mod">
          <ac:chgData name="Elaine" userId="cf570e58-4bc4-40a4-94a7-b8900c9b7065" providerId="ADAL" clId="{1D4F2C63-B1BD-4B75-B5FA-7C197936426A}" dt="2021-11-21T10:53:27.396" v="790" actId="20577"/>
          <ac:spMkLst>
            <pc:docMk/>
            <pc:sldMk cId="376469759" sldId="1181"/>
            <ac:spMk id="3" creationId="{0B67D9D7-DB5C-4DF5-AED6-4494CCB16BD2}"/>
          </ac:spMkLst>
        </pc:spChg>
      </pc:sldChg>
    </pc:docChg>
  </pc:docChgLst>
  <pc:docChgLst>
    <pc:chgData name="Elaine Duffin" userId="cf570e58-4bc4-40a4-94a7-b8900c9b7065" providerId="ADAL" clId="{D329D8DE-26C8-4028-9C7E-EFABEDE453C6}"/>
    <pc:docChg chg="undo custSel addSld delSld modSld sldOrd">
      <pc:chgData name="Elaine Duffin" userId="cf570e58-4bc4-40a4-94a7-b8900c9b7065" providerId="ADAL" clId="{D329D8DE-26C8-4028-9C7E-EFABEDE453C6}" dt="2021-11-30T13:06:26.347" v="1572" actId="6549"/>
      <pc:docMkLst>
        <pc:docMk/>
      </pc:docMkLst>
      <pc:sldChg chg="modSp mod">
        <pc:chgData name="Elaine Duffin" userId="cf570e58-4bc4-40a4-94a7-b8900c9b7065" providerId="ADAL" clId="{D329D8DE-26C8-4028-9C7E-EFABEDE453C6}" dt="2021-11-26T08:33:00.411" v="215" actId="6549"/>
        <pc:sldMkLst>
          <pc:docMk/>
          <pc:sldMk cId="4164894751" sldId="257"/>
        </pc:sldMkLst>
        <pc:spChg chg="mod">
          <ac:chgData name="Elaine Duffin" userId="cf570e58-4bc4-40a4-94a7-b8900c9b7065" providerId="ADAL" clId="{D329D8DE-26C8-4028-9C7E-EFABEDE453C6}" dt="2021-11-26T08:33:00.411" v="215" actId="6549"/>
          <ac:spMkLst>
            <pc:docMk/>
            <pc:sldMk cId="4164894751" sldId="257"/>
            <ac:spMk id="3" creationId="{D7057818-54FC-4B53-A134-622714A08481}"/>
          </ac:spMkLst>
        </pc:spChg>
      </pc:sldChg>
      <pc:sldChg chg="del">
        <pc:chgData name="Elaine Duffin" userId="cf570e58-4bc4-40a4-94a7-b8900c9b7065" providerId="ADAL" clId="{D329D8DE-26C8-4028-9C7E-EFABEDE453C6}" dt="2021-11-26T08:33:33.703" v="216" actId="47"/>
        <pc:sldMkLst>
          <pc:docMk/>
          <pc:sldMk cId="1907046125" sldId="1146"/>
        </pc:sldMkLst>
      </pc:sldChg>
      <pc:sldChg chg="del">
        <pc:chgData name="Elaine Duffin" userId="cf570e58-4bc4-40a4-94a7-b8900c9b7065" providerId="ADAL" clId="{D329D8DE-26C8-4028-9C7E-EFABEDE453C6}" dt="2021-11-26T08:33:33.703" v="216" actId="47"/>
        <pc:sldMkLst>
          <pc:docMk/>
          <pc:sldMk cId="2307150194" sldId="1147"/>
        </pc:sldMkLst>
      </pc:sldChg>
      <pc:sldChg chg="del">
        <pc:chgData name="Elaine Duffin" userId="cf570e58-4bc4-40a4-94a7-b8900c9b7065" providerId="ADAL" clId="{D329D8DE-26C8-4028-9C7E-EFABEDE453C6}" dt="2021-11-26T08:33:33.703" v="216" actId="47"/>
        <pc:sldMkLst>
          <pc:docMk/>
          <pc:sldMk cId="4019777074" sldId="1148"/>
        </pc:sldMkLst>
      </pc:sldChg>
      <pc:sldChg chg="del">
        <pc:chgData name="Elaine Duffin" userId="cf570e58-4bc4-40a4-94a7-b8900c9b7065" providerId="ADAL" clId="{D329D8DE-26C8-4028-9C7E-EFABEDE453C6}" dt="2021-11-26T08:33:33.703" v="216" actId="47"/>
        <pc:sldMkLst>
          <pc:docMk/>
          <pc:sldMk cId="3837918977" sldId="1149"/>
        </pc:sldMkLst>
      </pc:sldChg>
      <pc:sldChg chg="del">
        <pc:chgData name="Elaine Duffin" userId="cf570e58-4bc4-40a4-94a7-b8900c9b7065" providerId="ADAL" clId="{D329D8DE-26C8-4028-9C7E-EFABEDE453C6}" dt="2021-11-26T08:33:33.703" v="216" actId="47"/>
        <pc:sldMkLst>
          <pc:docMk/>
          <pc:sldMk cId="2278654774" sldId="1150"/>
        </pc:sldMkLst>
      </pc:sldChg>
      <pc:sldChg chg="del mod modShow">
        <pc:chgData name="Elaine Duffin" userId="cf570e58-4bc4-40a4-94a7-b8900c9b7065" providerId="ADAL" clId="{D329D8DE-26C8-4028-9C7E-EFABEDE453C6}" dt="2021-11-26T08:33:33.703" v="216" actId="47"/>
        <pc:sldMkLst>
          <pc:docMk/>
          <pc:sldMk cId="870844767" sldId="1152"/>
        </pc:sldMkLst>
      </pc:sldChg>
      <pc:sldChg chg="modNotesTx">
        <pc:chgData name="Elaine Duffin" userId="cf570e58-4bc4-40a4-94a7-b8900c9b7065" providerId="ADAL" clId="{D329D8DE-26C8-4028-9C7E-EFABEDE453C6}" dt="2021-11-30T13:06:23.225" v="1571" actId="6549"/>
        <pc:sldMkLst>
          <pc:docMk/>
          <pc:sldMk cId="3500327396" sldId="1153"/>
        </pc:sldMkLst>
      </pc:sldChg>
      <pc:sldChg chg="del">
        <pc:chgData name="Elaine Duffin" userId="cf570e58-4bc4-40a4-94a7-b8900c9b7065" providerId="ADAL" clId="{D329D8DE-26C8-4028-9C7E-EFABEDE453C6}" dt="2021-11-26T08:33:33.703" v="216" actId="47"/>
        <pc:sldMkLst>
          <pc:docMk/>
          <pc:sldMk cId="2236758806" sldId="1154"/>
        </pc:sldMkLst>
      </pc:sldChg>
      <pc:sldChg chg="del">
        <pc:chgData name="Elaine Duffin" userId="cf570e58-4bc4-40a4-94a7-b8900c9b7065" providerId="ADAL" clId="{D329D8DE-26C8-4028-9C7E-EFABEDE453C6}" dt="2021-11-29T09:37:06.644" v="1570" actId="2696"/>
        <pc:sldMkLst>
          <pc:docMk/>
          <pc:sldMk cId="1940144799" sldId="1171"/>
        </pc:sldMkLst>
      </pc:sldChg>
      <pc:sldChg chg="addSp delSp modSp mod">
        <pc:chgData name="Elaine Duffin" userId="cf570e58-4bc4-40a4-94a7-b8900c9b7065" providerId="ADAL" clId="{D329D8DE-26C8-4028-9C7E-EFABEDE453C6}" dt="2021-11-26T12:15:08.450" v="724" actId="1076"/>
        <pc:sldMkLst>
          <pc:docMk/>
          <pc:sldMk cId="4004657181" sldId="1176"/>
        </pc:sldMkLst>
        <pc:spChg chg="mod">
          <ac:chgData name="Elaine Duffin" userId="cf570e58-4bc4-40a4-94a7-b8900c9b7065" providerId="ADAL" clId="{D329D8DE-26C8-4028-9C7E-EFABEDE453C6}" dt="2021-11-26T12:11:21.452" v="709" actId="27636"/>
          <ac:spMkLst>
            <pc:docMk/>
            <pc:sldMk cId="4004657181" sldId="1176"/>
            <ac:spMk id="3" creationId="{9B71ABAB-8B74-4FE1-9BA9-D14A85D27D34}"/>
          </ac:spMkLst>
        </pc:spChg>
        <pc:graphicFrameChg chg="add mod">
          <ac:chgData name="Elaine Duffin" userId="cf570e58-4bc4-40a4-94a7-b8900c9b7065" providerId="ADAL" clId="{D329D8DE-26C8-4028-9C7E-EFABEDE453C6}" dt="2021-11-26T08:36:57.312" v="268" actId="1076"/>
          <ac:graphicFrameMkLst>
            <pc:docMk/>
            <pc:sldMk cId="4004657181" sldId="1176"/>
            <ac:graphicFrameMk id="5" creationId="{B4F5FB69-6F86-4981-AB89-9CF863B1CE3F}"/>
          </ac:graphicFrameMkLst>
        </pc:graphicFrameChg>
        <pc:picChg chg="del">
          <ac:chgData name="Elaine Duffin" userId="cf570e58-4bc4-40a4-94a7-b8900c9b7065" providerId="ADAL" clId="{D329D8DE-26C8-4028-9C7E-EFABEDE453C6}" dt="2021-11-23T16:36:38.971" v="1" actId="478"/>
          <ac:picMkLst>
            <pc:docMk/>
            <pc:sldMk cId="4004657181" sldId="1176"/>
            <ac:picMk id="5" creationId="{9D21B361-2BA2-429B-88B8-8208F8717DFD}"/>
          </ac:picMkLst>
        </pc:picChg>
        <pc:picChg chg="add del mod">
          <ac:chgData name="Elaine Duffin" userId="cf570e58-4bc4-40a4-94a7-b8900c9b7065" providerId="ADAL" clId="{D329D8DE-26C8-4028-9C7E-EFABEDE453C6}" dt="2021-11-26T08:34:23.865" v="220" actId="478"/>
          <ac:picMkLst>
            <pc:docMk/>
            <pc:sldMk cId="4004657181" sldId="1176"/>
            <ac:picMk id="6" creationId="{12E6032B-1D0E-4F45-BEAF-7C413608DC14}"/>
          </ac:picMkLst>
        </pc:picChg>
        <pc:picChg chg="add mod">
          <ac:chgData name="Elaine Duffin" userId="cf570e58-4bc4-40a4-94a7-b8900c9b7065" providerId="ADAL" clId="{D329D8DE-26C8-4028-9C7E-EFABEDE453C6}" dt="2021-11-26T12:14:26.230" v="718" actId="14100"/>
          <ac:picMkLst>
            <pc:docMk/>
            <pc:sldMk cId="4004657181" sldId="1176"/>
            <ac:picMk id="6" creationId="{1E871B37-D4B1-4075-AC5F-0CD6EAC1CD2C}"/>
          </ac:picMkLst>
        </pc:picChg>
        <pc:picChg chg="add mod">
          <ac:chgData name="Elaine Duffin" userId="cf570e58-4bc4-40a4-94a7-b8900c9b7065" providerId="ADAL" clId="{D329D8DE-26C8-4028-9C7E-EFABEDE453C6}" dt="2021-11-26T12:15:08.450" v="724" actId="1076"/>
          <ac:picMkLst>
            <pc:docMk/>
            <pc:sldMk cId="4004657181" sldId="1176"/>
            <ac:picMk id="7" creationId="{655FC2B4-AFA3-40BB-9DEC-AE74AD5D8E18}"/>
          </ac:picMkLst>
        </pc:picChg>
      </pc:sldChg>
      <pc:sldChg chg="delSp del mod">
        <pc:chgData name="Elaine Duffin" userId="cf570e58-4bc4-40a4-94a7-b8900c9b7065" providerId="ADAL" clId="{D329D8DE-26C8-4028-9C7E-EFABEDE453C6}" dt="2021-11-23T16:37:41.373" v="173" actId="47"/>
        <pc:sldMkLst>
          <pc:docMk/>
          <pc:sldMk cId="726909088" sldId="1177"/>
        </pc:sldMkLst>
        <pc:picChg chg="del">
          <ac:chgData name="Elaine Duffin" userId="cf570e58-4bc4-40a4-94a7-b8900c9b7065" providerId="ADAL" clId="{D329D8DE-26C8-4028-9C7E-EFABEDE453C6}" dt="2021-11-23T16:36:47.868" v="2" actId="21"/>
          <ac:picMkLst>
            <pc:docMk/>
            <pc:sldMk cId="726909088" sldId="1177"/>
            <ac:picMk id="6" creationId="{31BB7C25-BE1D-47D1-8549-CCA5B42B5A46}"/>
          </ac:picMkLst>
        </pc:picChg>
      </pc:sldChg>
      <pc:sldChg chg="addSp delSp modSp mod chgLayout modNotesTx">
        <pc:chgData name="Elaine Duffin" userId="cf570e58-4bc4-40a4-94a7-b8900c9b7065" providerId="ADAL" clId="{D329D8DE-26C8-4028-9C7E-EFABEDE453C6}" dt="2021-11-30T13:06:26.347" v="1572" actId="6549"/>
        <pc:sldMkLst>
          <pc:docMk/>
          <pc:sldMk cId="3044675921" sldId="1179"/>
        </pc:sldMkLst>
        <pc:spChg chg="mod ord">
          <ac:chgData name="Elaine Duffin" userId="cf570e58-4bc4-40a4-94a7-b8900c9b7065" providerId="ADAL" clId="{D329D8DE-26C8-4028-9C7E-EFABEDE453C6}" dt="2021-11-26T12:08:36.401" v="525" actId="6264"/>
          <ac:spMkLst>
            <pc:docMk/>
            <pc:sldMk cId="3044675921" sldId="1179"/>
            <ac:spMk id="2" creationId="{B473E579-C0E8-430E-B00C-45C1AE050066}"/>
          </ac:spMkLst>
        </pc:spChg>
        <pc:spChg chg="mod ord">
          <ac:chgData name="Elaine Duffin" userId="cf570e58-4bc4-40a4-94a7-b8900c9b7065" providerId="ADAL" clId="{D329D8DE-26C8-4028-9C7E-EFABEDE453C6}" dt="2021-11-26T12:11:43.618" v="710" actId="20577"/>
          <ac:spMkLst>
            <pc:docMk/>
            <pc:sldMk cId="3044675921" sldId="1179"/>
            <ac:spMk id="3" creationId="{730DBA0C-3284-4217-AFA7-9E96EE243500}"/>
          </ac:spMkLst>
        </pc:spChg>
        <pc:spChg chg="add del mod">
          <ac:chgData name="Elaine Duffin" userId="cf570e58-4bc4-40a4-94a7-b8900c9b7065" providerId="ADAL" clId="{D329D8DE-26C8-4028-9C7E-EFABEDE453C6}" dt="2021-11-26T12:08:36.401" v="525" actId="6264"/>
          <ac:spMkLst>
            <pc:docMk/>
            <pc:sldMk cId="3044675921" sldId="1179"/>
            <ac:spMk id="4" creationId="{6B60E60F-FCDE-4356-91A4-45AA28668157}"/>
          </ac:spMkLst>
        </pc:spChg>
        <pc:spChg chg="add del mod">
          <ac:chgData name="Elaine Duffin" userId="cf570e58-4bc4-40a4-94a7-b8900c9b7065" providerId="ADAL" clId="{D329D8DE-26C8-4028-9C7E-EFABEDE453C6}" dt="2021-11-26T12:08:36.401" v="525" actId="6264"/>
          <ac:spMkLst>
            <pc:docMk/>
            <pc:sldMk cId="3044675921" sldId="1179"/>
            <ac:spMk id="5" creationId="{090DC422-3FBD-4DC5-B4AC-AAD23AE6E8C3}"/>
          </ac:spMkLst>
        </pc:spChg>
        <pc:picChg chg="del">
          <ac:chgData name="Elaine Duffin" userId="cf570e58-4bc4-40a4-94a7-b8900c9b7065" providerId="ADAL" clId="{D329D8DE-26C8-4028-9C7E-EFABEDE453C6}" dt="2021-11-26T08:38:53.174" v="309" actId="478"/>
          <ac:picMkLst>
            <pc:docMk/>
            <pc:sldMk cId="3044675921" sldId="1179"/>
            <ac:picMk id="5" creationId="{1337423C-DF45-44DB-B4A9-487536A15952}"/>
          </ac:picMkLst>
        </pc:picChg>
      </pc:sldChg>
      <pc:sldChg chg="modSp mod">
        <pc:chgData name="Elaine Duffin" userId="cf570e58-4bc4-40a4-94a7-b8900c9b7065" providerId="ADAL" clId="{D329D8DE-26C8-4028-9C7E-EFABEDE453C6}" dt="2021-11-26T12:25:24.787" v="1036" actId="20577"/>
        <pc:sldMkLst>
          <pc:docMk/>
          <pc:sldMk cId="376469759" sldId="1181"/>
        </pc:sldMkLst>
        <pc:spChg chg="mod">
          <ac:chgData name="Elaine Duffin" userId="cf570e58-4bc4-40a4-94a7-b8900c9b7065" providerId="ADAL" clId="{D329D8DE-26C8-4028-9C7E-EFABEDE453C6}" dt="2021-11-26T12:25:24.787" v="1036" actId="20577"/>
          <ac:spMkLst>
            <pc:docMk/>
            <pc:sldMk cId="376469759" sldId="1181"/>
            <ac:spMk id="3" creationId="{0B67D9D7-DB5C-4DF5-AED6-4494CCB16BD2}"/>
          </ac:spMkLst>
        </pc:spChg>
      </pc:sldChg>
      <pc:sldChg chg="add del">
        <pc:chgData name="Elaine Duffin" userId="cf570e58-4bc4-40a4-94a7-b8900c9b7065" providerId="ADAL" clId="{D329D8DE-26C8-4028-9C7E-EFABEDE453C6}" dt="2021-11-26T08:34:20.526" v="219" actId="47"/>
        <pc:sldMkLst>
          <pc:docMk/>
          <pc:sldMk cId="2041661268" sldId="1182"/>
        </pc:sldMkLst>
      </pc:sldChg>
      <pc:sldChg chg="modSp add mod">
        <pc:chgData name="Elaine Duffin" userId="cf570e58-4bc4-40a4-94a7-b8900c9b7065" providerId="ADAL" clId="{D329D8DE-26C8-4028-9C7E-EFABEDE453C6}" dt="2021-11-26T12:16:53.523" v="731" actId="20577"/>
        <pc:sldMkLst>
          <pc:docMk/>
          <pc:sldMk cId="1898688799" sldId="1183"/>
        </pc:sldMkLst>
        <pc:spChg chg="mod">
          <ac:chgData name="Elaine Duffin" userId="cf570e58-4bc4-40a4-94a7-b8900c9b7065" providerId="ADAL" clId="{D329D8DE-26C8-4028-9C7E-EFABEDE453C6}" dt="2021-11-26T12:16:53.523" v="731" actId="20577"/>
          <ac:spMkLst>
            <pc:docMk/>
            <pc:sldMk cId="1898688799" sldId="1183"/>
            <ac:spMk id="3" creationId="{730DBA0C-3284-4217-AFA7-9E96EE243500}"/>
          </ac:spMkLst>
        </pc:spChg>
      </pc:sldChg>
      <pc:sldChg chg="addSp modSp new mod ord">
        <pc:chgData name="Elaine Duffin" userId="cf570e58-4bc4-40a4-94a7-b8900c9b7065" providerId="ADAL" clId="{D329D8DE-26C8-4028-9C7E-EFABEDE453C6}" dt="2021-11-26T12:29:24.193" v="1334" actId="14100"/>
        <pc:sldMkLst>
          <pc:docMk/>
          <pc:sldMk cId="858058808" sldId="1184"/>
        </pc:sldMkLst>
        <pc:spChg chg="mod">
          <ac:chgData name="Elaine Duffin" userId="cf570e58-4bc4-40a4-94a7-b8900c9b7065" providerId="ADAL" clId="{D329D8DE-26C8-4028-9C7E-EFABEDE453C6}" dt="2021-11-26T12:24:03.992" v="951" actId="20577"/>
          <ac:spMkLst>
            <pc:docMk/>
            <pc:sldMk cId="858058808" sldId="1184"/>
            <ac:spMk id="2" creationId="{1D219455-AD53-4445-B283-B3FFADA8AEA1}"/>
          </ac:spMkLst>
        </pc:spChg>
        <pc:spChg chg="mod">
          <ac:chgData name="Elaine Duffin" userId="cf570e58-4bc4-40a4-94a7-b8900c9b7065" providerId="ADAL" clId="{D329D8DE-26C8-4028-9C7E-EFABEDE453C6}" dt="2021-11-26T12:29:24.193" v="1334" actId="14100"/>
          <ac:spMkLst>
            <pc:docMk/>
            <pc:sldMk cId="858058808" sldId="1184"/>
            <ac:spMk id="3" creationId="{8C86F60D-1E4E-4ABC-8851-7867E8BFA986}"/>
          </ac:spMkLst>
        </pc:spChg>
        <pc:picChg chg="add mod">
          <ac:chgData name="Elaine Duffin" userId="cf570e58-4bc4-40a4-94a7-b8900c9b7065" providerId="ADAL" clId="{D329D8DE-26C8-4028-9C7E-EFABEDE453C6}" dt="2021-11-26T12:25:00.548" v="1023"/>
          <ac:picMkLst>
            <pc:docMk/>
            <pc:sldMk cId="858058808" sldId="1184"/>
            <ac:picMk id="4" creationId="{9108B2A3-DB5B-4D9A-BE25-7E1389B451A3}"/>
          </ac:picMkLst>
        </pc:picChg>
      </pc:sldChg>
      <pc:sldChg chg="addSp modSp new mod">
        <pc:chgData name="Elaine Duffin" userId="cf570e58-4bc4-40a4-94a7-b8900c9b7065" providerId="ADAL" clId="{D329D8DE-26C8-4028-9C7E-EFABEDE453C6}" dt="2021-11-26T12:34:49.664" v="1569" actId="15"/>
        <pc:sldMkLst>
          <pc:docMk/>
          <pc:sldMk cId="1327898137" sldId="1185"/>
        </pc:sldMkLst>
        <pc:spChg chg="mod">
          <ac:chgData name="Elaine Duffin" userId="cf570e58-4bc4-40a4-94a7-b8900c9b7065" providerId="ADAL" clId="{D329D8DE-26C8-4028-9C7E-EFABEDE453C6}" dt="2021-11-26T12:30:07.004" v="1371" actId="20577"/>
          <ac:spMkLst>
            <pc:docMk/>
            <pc:sldMk cId="1327898137" sldId="1185"/>
            <ac:spMk id="2" creationId="{6422F575-0D79-4283-81CB-D65716312174}"/>
          </ac:spMkLst>
        </pc:spChg>
        <pc:spChg chg="mod">
          <ac:chgData name="Elaine Duffin" userId="cf570e58-4bc4-40a4-94a7-b8900c9b7065" providerId="ADAL" clId="{D329D8DE-26C8-4028-9C7E-EFABEDE453C6}" dt="2021-11-26T12:34:49.664" v="1569" actId="15"/>
          <ac:spMkLst>
            <pc:docMk/>
            <pc:sldMk cId="1327898137" sldId="1185"/>
            <ac:spMk id="3" creationId="{D673C1E3-1342-4F76-95E5-282DB22DCA96}"/>
          </ac:spMkLst>
        </pc:spChg>
        <pc:picChg chg="add mod">
          <ac:chgData name="Elaine Duffin" userId="cf570e58-4bc4-40a4-94a7-b8900c9b7065" providerId="ADAL" clId="{D329D8DE-26C8-4028-9C7E-EFABEDE453C6}" dt="2021-11-26T12:33:30.480" v="1447" actId="1076"/>
          <ac:picMkLst>
            <pc:docMk/>
            <pc:sldMk cId="1327898137" sldId="1185"/>
            <ac:picMk id="5" creationId="{9DFCC5ED-9B73-4E9E-9A41-1FA040806F5F}"/>
          </ac:picMkLst>
        </pc:picChg>
      </pc:sldChg>
    </pc:docChg>
  </pc:docChgLst>
  <pc:docChgLst>
    <pc:chgData name="Elaine Duffin" userId="cf570e58-4bc4-40a4-94a7-b8900c9b7065" providerId="ADAL" clId="{B155B003-3951-485A-B71E-B7603ED52968}"/>
    <pc:docChg chg="undo custSel addSld modSld">
      <pc:chgData name="Elaine Duffin" userId="cf570e58-4bc4-40a4-94a7-b8900c9b7065" providerId="ADAL" clId="{B155B003-3951-485A-B71E-B7603ED52968}" dt="2021-10-26T15:43:20.132" v="2284" actId="20577"/>
      <pc:docMkLst>
        <pc:docMk/>
      </pc:docMkLst>
      <pc:sldChg chg="modSp mod">
        <pc:chgData name="Elaine Duffin" userId="cf570e58-4bc4-40a4-94a7-b8900c9b7065" providerId="ADAL" clId="{B155B003-3951-485A-B71E-B7603ED52968}" dt="2021-10-21T09:28:45.019" v="405" actId="20577"/>
        <pc:sldMkLst>
          <pc:docMk/>
          <pc:sldMk cId="4164894751" sldId="257"/>
        </pc:sldMkLst>
        <pc:spChg chg="mod">
          <ac:chgData name="Elaine Duffin" userId="cf570e58-4bc4-40a4-94a7-b8900c9b7065" providerId="ADAL" clId="{B155B003-3951-485A-B71E-B7603ED52968}" dt="2021-10-21T09:28:45.019" v="405" actId="20577"/>
          <ac:spMkLst>
            <pc:docMk/>
            <pc:sldMk cId="4164894751" sldId="257"/>
            <ac:spMk id="3" creationId="{D7057818-54FC-4B53-A134-622714A08481}"/>
          </ac:spMkLst>
        </pc:spChg>
      </pc:sldChg>
      <pc:sldChg chg="modSp mod">
        <pc:chgData name="Elaine Duffin" userId="cf570e58-4bc4-40a4-94a7-b8900c9b7065" providerId="ADAL" clId="{B155B003-3951-485A-B71E-B7603ED52968}" dt="2021-10-21T09:17:07.537" v="184" actId="20577"/>
        <pc:sldMkLst>
          <pc:docMk/>
          <pc:sldMk cId="1907046125" sldId="1146"/>
        </pc:sldMkLst>
        <pc:spChg chg="mod">
          <ac:chgData name="Elaine Duffin" userId="cf570e58-4bc4-40a4-94a7-b8900c9b7065" providerId="ADAL" clId="{B155B003-3951-485A-B71E-B7603ED52968}" dt="2021-10-21T09:17:07.537" v="184" actId="20577"/>
          <ac:spMkLst>
            <pc:docMk/>
            <pc:sldMk cId="1907046125" sldId="1146"/>
            <ac:spMk id="3" creationId="{77527FAE-314F-4247-8E92-35AA17334C87}"/>
          </ac:spMkLst>
        </pc:spChg>
      </pc:sldChg>
      <pc:sldChg chg="modSp mod">
        <pc:chgData name="Elaine Duffin" userId="cf570e58-4bc4-40a4-94a7-b8900c9b7065" providerId="ADAL" clId="{B155B003-3951-485A-B71E-B7603ED52968}" dt="2021-10-21T10:16:50.455" v="466" actId="20577"/>
        <pc:sldMkLst>
          <pc:docMk/>
          <pc:sldMk cId="4019777074" sldId="1148"/>
        </pc:sldMkLst>
        <pc:spChg chg="mod">
          <ac:chgData name="Elaine Duffin" userId="cf570e58-4bc4-40a4-94a7-b8900c9b7065" providerId="ADAL" clId="{B155B003-3951-485A-B71E-B7603ED52968}" dt="2021-10-21T10:16:50.455" v="466" actId="20577"/>
          <ac:spMkLst>
            <pc:docMk/>
            <pc:sldMk cId="4019777074" sldId="1148"/>
            <ac:spMk id="2" creationId="{08B21FC0-B458-4E7F-A24E-C2F55D8B2E1B}"/>
          </ac:spMkLst>
        </pc:spChg>
        <pc:spChg chg="mod">
          <ac:chgData name="Elaine Duffin" userId="cf570e58-4bc4-40a4-94a7-b8900c9b7065" providerId="ADAL" clId="{B155B003-3951-485A-B71E-B7603ED52968}" dt="2021-10-21T09:29:26.882" v="428" actId="20577"/>
          <ac:spMkLst>
            <pc:docMk/>
            <pc:sldMk cId="4019777074" sldId="1148"/>
            <ac:spMk id="3" creationId="{5A0B1198-BC81-490B-BA3D-B2A70FC12752}"/>
          </ac:spMkLst>
        </pc:spChg>
        <pc:picChg chg="mod">
          <ac:chgData name="Elaine Duffin" userId="cf570e58-4bc4-40a4-94a7-b8900c9b7065" providerId="ADAL" clId="{B155B003-3951-485A-B71E-B7603ED52968}" dt="2021-10-21T10:10:31.111" v="446" actId="1076"/>
          <ac:picMkLst>
            <pc:docMk/>
            <pc:sldMk cId="4019777074" sldId="1148"/>
            <ac:picMk id="5" creationId="{6004FC7D-FB80-406E-977E-4F006BC72E0F}"/>
          </ac:picMkLst>
        </pc:picChg>
      </pc:sldChg>
      <pc:sldChg chg="modSp mod">
        <pc:chgData name="Elaine Duffin" userId="cf570e58-4bc4-40a4-94a7-b8900c9b7065" providerId="ADAL" clId="{B155B003-3951-485A-B71E-B7603ED52968}" dt="2021-10-21T10:17:03.359" v="496" actId="20577"/>
        <pc:sldMkLst>
          <pc:docMk/>
          <pc:sldMk cId="3837918977" sldId="1149"/>
        </pc:sldMkLst>
        <pc:spChg chg="mod">
          <ac:chgData name="Elaine Duffin" userId="cf570e58-4bc4-40a4-94a7-b8900c9b7065" providerId="ADAL" clId="{B155B003-3951-485A-B71E-B7603ED52968}" dt="2021-10-21T10:17:03.359" v="496" actId="20577"/>
          <ac:spMkLst>
            <pc:docMk/>
            <pc:sldMk cId="3837918977" sldId="1149"/>
            <ac:spMk id="2" creationId="{08B21FC0-B458-4E7F-A24E-C2F55D8B2E1B}"/>
          </ac:spMkLst>
        </pc:spChg>
      </pc:sldChg>
      <pc:sldChg chg="addSp modSp mod">
        <pc:chgData name="Elaine Duffin" userId="cf570e58-4bc4-40a4-94a7-b8900c9b7065" providerId="ADAL" clId="{B155B003-3951-485A-B71E-B7603ED52968}" dt="2021-10-21T10:21:12.549" v="637" actId="14100"/>
        <pc:sldMkLst>
          <pc:docMk/>
          <pc:sldMk cId="2278654774" sldId="1150"/>
        </pc:sldMkLst>
        <pc:picChg chg="add mod">
          <ac:chgData name="Elaine Duffin" userId="cf570e58-4bc4-40a4-94a7-b8900c9b7065" providerId="ADAL" clId="{B155B003-3951-485A-B71E-B7603ED52968}" dt="2021-10-21T10:21:12.549" v="637" actId="14100"/>
          <ac:picMkLst>
            <pc:docMk/>
            <pc:sldMk cId="2278654774" sldId="1150"/>
            <ac:picMk id="5" creationId="{F4A16C09-C9CE-42FB-A55A-3317DDF10EE6}"/>
          </ac:picMkLst>
        </pc:picChg>
      </pc:sldChg>
      <pc:sldChg chg="addSp modSp mod">
        <pc:chgData name="Elaine Duffin" userId="cf570e58-4bc4-40a4-94a7-b8900c9b7065" providerId="ADAL" clId="{B155B003-3951-485A-B71E-B7603ED52968}" dt="2021-10-21T10:26:34.807" v="909" actId="1076"/>
        <pc:sldMkLst>
          <pc:docMk/>
          <pc:sldMk cId="3500327396" sldId="1153"/>
        </pc:sldMkLst>
        <pc:spChg chg="mod">
          <ac:chgData name="Elaine Duffin" userId="cf570e58-4bc4-40a4-94a7-b8900c9b7065" providerId="ADAL" clId="{B155B003-3951-485A-B71E-B7603ED52968}" dt="2021-10-21T10:26:34.807" v="909" actId="1076"/>
          <ac:spMkLst>
            <pc:docMk/>
            <pc:sldMk cId="3500327396" sldId="1153"/>
            <ac:spMk id="3" creationId="{C78C6354-6A38-410D-8CCF-1B86D441F925}"/>
          </ac:spMkLst>
        </pc:spChg>
        <pc:picChg chg="add mod">
          <ac:chgData name="Elaine Duffin" userId="cf570e58-4bc4-40a4-94a7-b8900c9b7065" providerId="ADAL" clId="{B155B003-3951-485A-B71E-B7603ED52968}" dt="2021-10-21T10:26:32.705" v="908" actId="14100"/>
          <ac:picMkLst>
            <pc:docMk/>
            <pc:sldMk cId="3500327396" sldId="1153"/>
            <ac:picMk id="5" creationId="{152767B2-4D56-4561-9219-0FB4CFDC240A}"/>
          </ac:picMkLst>
        </pc:picChg>
      </pc:sldChg>
      <pc:sldChg chg="addSp modSp new mod">
        <pc:chgData name="Elaine Duffin" userId="cf570e58-4bc4-40a4-94a7-b8900c9b7065" providerId="ADAL" clId="{B155B003-3951-485A-B71E-B7603ED52968}" dt="2021-10-21T10:19:45.025" v="630" actId="14100"/>
        <pc:sldMkLst>
          <pc:docMk/>
          <pc:sldMk cId="2236758806" sldId="1154"/>
        </pc:sldMkLst>
        <pc:spChg chg="mod">
          <ac:chgData name="Elaine Duffin" userId="cf570e58-4bc4-40a4-94a7-b8900c9b7065" providerId="ADAL" clId="{B155B003-3951-485A-B71E-B7603ED52968}" dt="2021-10-21T10:19:23.347" v="623" actId="14100"/>
          <ac:spMkLst>
            <pc:docMk/>
            <pc:sldMk cId="2236758806" sldId="1154"/>
            <ac:spMk id="2" creationId="{685FEE90-58EC-4B49-ADF9-E92CD3E93E4C}"/>
          </ac:spMkLst>
        </pc:spChg>
        <pc:spChg chg="mod">
          <ac:chgData name="Elaine Duffin" userId="cf570e58-4bc4-40a4-94a7-b8900c9b7065" providerId="ADAL" clId="{B155B003-3951-485A-B71E-B7603ED52968}" dt="2021-10-21T10:19:27.972" v="624" actId="14100"/>
          <ac:spMkLst>
            <pc:docMk/>
            <pc:sldMk cId="2236758806" sldId="1154"/>
            <ac:spMk id="3" creationId="{51B18661-55AA-4D36-92AD-4749BEFAACC5}"/>
          </ac:spMkLst>
        </pc:spChg>
        <pc:picChg chg="add mod">
          <ac:chgData name="Elaine Duffin" userId="cf570e58-4bc4-40a4-94a7-b8900c9b7065" providerId="ADAL" clId="{B155B003-3951-485A-B71E-B7603ED52968}" dt="2021-10-21T10:19:40.389" v="629" actId="1076"/>
          <ac:picMkLst>
            <pc:docMk/>
            <pc:sldMk cId="2236758806" sldId="1154"/>
            <ac:picMk id="5" creationId="{9F092324-B16C-440F-9DD0-F113564C87FE}"/>
          </ac:picMkLst>
        </pc:picChg>
        <pc:picChg chg="add mod">
          <ac:chgData name="Elaine Duffin" userId="cf570e58-4bc4-40a4-94a7-b8900c9b7065" providerId="ADAL" clId="{B155B003-3951-485A-B71E-B7603ED52968}" dt="2021-10-21T10:19:45.025" v="630" actId="14100"/>
          <ac:picMkLst>
            <pc:docMk/>
            <pc:sldMk cId="2236758806" sldId="1154"/>
            <ac:picMk id="6" creationId="{24AB67ED-11B3-491A-AF4E-E1054EF60C34}"/>
          </ac:picMkLst>
        </pc:picChg>
      </pc:sldChg>
      <pc:sldChg chg="addSp modSp new mod">
        <pc:chgData name="Elaine Duffin" userId="cf570e58-4bc4-40a4-94a7-b8900c9b7065" providerId="ADAL" clId="{B155B003-3951-485A-B71E-B7603ED52968}" dt="2021-10-21T13:23:52.683" v="1144" actId="27636"/>
        <pc:sldMkLst>
          <pc:docMk/>
          <pc:sldMk cId="2030790320" sldId="1155"/>
        </pc:sldMkLst>
        <pc:spChg chg="mod">
          <ac:chgData name="Elaine Duffin" userId="cf570e58-4bc4-40a4-94a7-b8900c9b7065" providerId="ADAL" clId="{B155B003-3951-485A-B71E-B7603ED52968}" dt="2021-10-21T13:23:52.683" v="1144" actId="27636"/>
          <ac:spMkLst>
            <pc:docMk/>
            <pc:sldMk cId="2030790320" sldId="1155"/>
            <ac:spMk id="2" creationId="{CF52094A-961D-4633-900A-A01D2B531C68}"/>
          </ac:spMkLst>
        </pc:spChg>
        <pc:spChg chg="mod">
          <ac:chgData name="Elaine Duffin" userId="cf570e58-4bc4-40a4-94a7-b8900c9b7065" providerId="ADAL" clId="{B155B003-3951-485A-B71E-B7603ED52968}" dt="2021-10-21T13:23:15.342" v="1138" actId="20577"/>
          <ac:spMkLst>
            <pc:docMk/>
            <pc:sldMk cId="2030790320" sldId="1155"/>
            <ac:spMk id="3" creationId="{269FA782-25EA-4D88-AF31-C936EFD85840}"/>
          </ac:spMkLst>
        </pc:spChg>
        <pc:picChg chg="add mod">
          <ac:chgData name="Elaine Duffin" userId="cf570e58-4bc4-40a4-94a7-b8900c9b7065" providerId="ADAL" clId="{B155B003-3951-485A-B71E-B7603ED52968}" dt="2021-10-21T13:23:47.020" v="1142" actId="1076"/>
          <ac:picMkLst>
            <pc:docMk/>
            <pc:sldMk cId="2030790320" sldId="1155"/>
            <ac:picMk id="5" creationId="{ADD717D4-E42B-4F1F-90BC-F3868D3D3681}"/>
          </ac:picMkLst>
        </pc:picChg>
      </pc:sldChg>
      <pc:sldChg chg="modSp add mod">
        <pc:chgData name="Elaine Duffin" userId="cf570e58-4bc4-40a4-94a7-b8900c9b7065" providerId="ADAL" clId="{B155B003-3951-485A-B71E-B7603ED52968}" dt="2021-10-21T13:24:42.906" v="1156" actId="14100"/>
        <pc:sldMkLst>
          <pc:docMk/>
          <pc:sldMk cId="3481865272" sldId="1156"/>
        </pc:sldMkLst>
        <pc:spChg chg="mod">
          <ac:chgData name="Elaine Duffin" userId="cf570e58-4bc4-40a4-94a7-b8900c9b7065" providerId="ADAL" clId="{B155B003-3951-485A-B71E-B7603ED52968}" dt="2021-10-21T13:24:35.304" v="1155" actId="14100"/>
          <ac:spMkLst>
            <pc:docMk/>
            <pc:sldMk cId="3481865272" sldId="1156"/>
            <ac:spMk id="3" creationId="{269FA782-25EA-4D88-AF31-C936EFD85840}"/>
          </ac:spMkLst>
        </pc:spChg>
        <pc:picChg chg="mod">
          <ac:chgData name="Elaine Duffin" userId="cf570e58-4bc4-40a4-94a7-b8900c9b7065" providerId="ADAL" clId="{B155B003-3951-485A-B71E-B7603ED52968}" dt="2021-10-21T13:24:42.906" v="1156" actId="14100"/>
          <ac:picMkLst>
            <pc:docMk/>
            <pc:sldMk cId="3481865272" sldId="1156"/>
            <ac:picMk id="5" creationId="{ADD717D4-E42B-4F1F-90BC-F3868D3D3681}"/>
          </ac:picMkLst>
        </pc:picChg>
      </pc:sldChg>
      <pc:sldChg chg="addSp modSp new mod">
        <pc:chgData name="Elaine Duffin" userId="cf570e58-4bc4-40a4-94a7-b8900c9b7065" providerId="ADAL" clId="{B155B003-3951-485A-B71E-B7603ED52968}" dt="2021-10-21T14:49:12.415" v="1380" actId="20577"/>
        <pc:sldMkLst>
          <pc:docMk/>
          <pc:sldMk cId="4225406852" sldId="1157"/>
        </pc:sldMkLst>
        <pc:spChg chg="mod">
          <ac:chgData name="Elaine Duffin" userId="cf570e58-4bc4-40a4-94a7-b8900c9b7065" providerId="ADAL" clId="{B155B003-3951-485A-B71E-B7603ED52968}" dt="2021-10-21T14:48:15.022" v="1263" actId="14100"/>
          <ac:spMkLst>
            <pc:docMk/>
            <pc:sldMk cId="4225406852" sldId="1157"/>
            <ac:spMk id="2" creationId="{693DDC4F-12D4-41DE-A888-7E9BCA90D50E}"/>
          </ac:spMkLst>
        </pc:spChg>
        <pc:spChg chg="mod">
          <ac:chgData name="Elaine Duffin" userId="cf570e58-4bc4-40a4-94a7-b8900c9b7065" providerId="ADAL" clId="{B155B003-3951-485A-B71E-B7603ED52968}" dt="2021-10-21T14:49:12.415" v="1380" actId="20577"/>
          <ac:spMkLst>
            <pc:docMk/>
            <pc:sldMk cId="4225406852" sldId="1157"/>
            <ac:spMk id="3" creationId="{45EAA551-1411-4BCC-AC17-2F9AE3C92666}"/>
          </ac:spMkLst>
        </pc:spChg>
        <pc:picChg chg="add mod">
          <ac:chgData name="Elaine Duffin" userId="cf570e58-4bc4-40a4-94a7-b8900c9b7065" providerId="ADAL" clId="{B155B003-3951-485A-B71E-B7603ED52968}" dt="2021-10-21T14:45:32.052" v="1181" actId="14100"/>
          <ac:picMkLst>
            <pc:docMk/>
            <pc:sldMk cId="4225406852" sldId="1157"/>
            <ac:picMk id="5" creationId="{057F70DA-A9F0-4085-9F8D-183A985B5196}"/>
          </ac:picMkLst>
        </pc:picChg>
      </pc:sldChg>
      <pc:sldChg chg="addSp delSp modSp add mod">
        <pc:chgData name="Elaine Duffin" userId="cf570e58-4bc4-40a4-94a7-b8900c9b7065" providerId="ADAL" clId="{B155B003-3951-485A-B71E-B7603ED52968}" dt="2021-10-21T15:38:57.862" v="1447" actId="20577"/>
        <pc:sldMkLst>
          <pc:docMk/>
          <pc:sldMk cId="12625293" sldId="1158"/>
        </pc:sldMkLst>
        <pc:spChg chg="mod">
          <ac:chgData name="Elaine Duffin" userId="cf570e58-4bc4-40a4-94a7-b8900c9b7065" providerId="ADAL" clId="{B155B003-3951-485A-B71E-B7603ED52968}" dt="2021-10-21T15:38:57.862" v="1447" actId="20577"/>
          <ac:spMkLst>
            <pc:docMk/>
            <pc:sldMk cId="12625293" sldId="1158"/>
            <ac:spMk id="3" creationId="{45EAA551-1411-4BCC-AC17-2F9AE3C92666}"/>
          </ac:spMkLst>
        </pc:spChg>
        <pc:picChg chg="del">
          <ac:chgData name="Elaine Duffin" userId="cf570e58-4bc4-40a4-94a7-b8900c9b7065" providerId="ADAL" clId="{B155B003-3951-485A-B71E-B7603ED52968}" dt="2021-10-21T14:49:35.383" v="1382" actId="478"/>
          <ac:picMkLst>
            <pc:docMk/>
            <pc:sldMk cId="12625293" sldId="1158"/>
            <ac:picMk id="5" creationId="{057F70DA-A9F0-4085-9F8D-183A985B5196}"/>
          </ac:picMkLst>
        </pc:picChg>
        <pc:picChg chg="add mod">
          <ac:chgData name="Elaine Duffin" userId="cf570e58-4bc4-40a4-94a7-b8900c9b7065" providerId="ADAL" clId="{B155B003-3951-485A-B71E-B7603ED52968}" dt="2021-10-21T14:50:04.403" v="1392" actId="14100"/>
          <ac:picMkLst>
            <pc:docMk/>
            <pc:sldMk cId="12625293" sldId="1158"/>
            <ac:picMk id="6" creationId="{1E87DFEB-0B0A-4BA8-AB96-CBC5A096C50A}"/>
          </ac:picMkLst>
        </pc:picChg>
      </pc:sldChg>
      <pc:sldChg chg="modSp mod">
        <pc:chgData name="Elaine Duffin" userId="cf570e58-4bc4-40a4-94a7-b8900c9b7065" providerId="ADAL" clId="{B155B003-3951-485A-B71E-B7603ED52968}" dt="2021-10-26T15:34:52.670" v="1643" actId="20577"/>
        <pc:sldMkLst>
          <pc:docMk/>
          <pc:sldMk cId="4155719513" sldId="1161"/>
        </pc:sldMkLst>
        <pc:spChg chg="mod">
          <ac:chgData name="Elaine Duffin" userId="cf570e58-4bc4-40a4-94a7-b8900c9b7065" providerId="ADAL" clId="{B155B003-3951-485A-B71E-B7603ED52968}" dt="2021-10-26T11:35:52.762" v="1569" actId="20577"/>
          <ac:spMkLst>
            <pc:docMk/>
            <pc:sldMk cId="4155719513" sldId="1161"/>
            <ac:spMk id="2" creationId="{87C36C6C-0651-4F33-B277-5387914CF6DB}"/>
          </ac:spMkLst>
        </pc:spChg>
        <pc:spChg chg="mod">
          <ac:chgData name="Elaine Duffin" userId="cf570e58-4bc4-40a4-94a7-b8900c9b7065" providerId="ADAL" clId="{B155B003-3951-485A-B71E-B7603ED52968}" dt="2021-10-26T15:34:52.670" v="1643" actId="20577"/>
          <ac:spMkLst>
            <pc:docMk/>
            <pc:sldMk cId="4155719513" sldId="1161"/>
            <ac:spMk id="3" creationId="{4B1EE4D3-B976-406F-A709-D5E881784F56}"/>
          </ac:spMkLst>
        </pc:spChg>
      </pc:sldChg>
      <pc:sldChg chg="modSp mod">
        <pc:chgData name="Elaine Duffin" userId="cf570e58-4bc4-40a4-94a7-b8900c9b7065" providerId="ADAL" clId="{B155B003-3951-485A-B71E-B7603ED52968}" dt="2021-10-26T15:35:23.841" v="1645" actId="113"/>
        <pc:sldMkLst>
          <pc:docMk/>
          <pc:sldMk cId="2058796337" sldId="1164"/>
        </pc:sldMkLst>
        <pc:spChg chg="mod">
          <ac:chgData name="Elaine Duffin" userId="cf570e58-4bc4-40a4-94a7-b8900c9b7065" providerId="ADAL" clId="{B155B003-3951-485A-B71E-B7603ED52968}" dt="2021-10-26T15:35:23.841" v="1645" actId="113"/>
          <ac:spMkLst>
            <pc:docMk/>
            <pc:sldMk cId="2058796337" sldId="1164"/>
            <ac:spMk id="3" creationId="{217B31D0-D9FB-4AA8-AC7C-BE67B957275A}"/>
          </ac:spMkLst>
        </pc:spChg>
      </pc:sldChg>
      <pc:sldChg chg="modSp mod">
        <pc:chgData name="Elaine Duffin" userId="cf570e58-4bc4-40a4-94a7-b8900c9b7065" providerId="ADAL" clId="{B155B003-3951-485A-B71E-B7603ED52968}" dt="2021-10-26T15:36:44.236" v="1713" actId="20577"/>
        <pc:sldMkLst>
          <pc:docMk/>
          <pc:sldMk cId="658251096" sldId="1166"/>
        </pc:sldMkLst>
        <pc:spChg chg="mod">
          <ac:chgData name="Elaine Duffin" userId="cf570e58-4bc4-40a4-94a7-b8900c9b7065" providerId="ADAL" clId="{B155B003-3951-485A-B71E-B7603ED52968}" dt="2021-10-26T15:36:44.236" v="1713" actId="20577"/>
          <ac:spMkLst>
            <pc:docMk/>
            <pc:sldMk cId="658251096" sldId="1166"/>
            <ac:spMk id="3" creationId="{37093F02-6150-4B8F-A929-B61D43E43F81}"/>
          </ac:spMkLst>
        </pc:spChg>
      </pc:sldChg>
      <pc:sldChg chg="modSp mod">
        <pc:chgData name="Elaine Duffin" userId="cf570e58-4bc4-40a4-94a7-b8900c9b7065" providerId="ADAL" clId="{B155B003-3951-485A-B71E-B7603ED52968}" dt="2021-10-26T15:36:14.400" v="1675" actId="14100"/>
        <pc:sldMkLst>
          <pc:docMk/>
          <pc:sldMk cId="2361018211" sldId="1167"/>
        </pc:sldMkLst>
        <pc:spChg chg="mod">
          <ac:chgData name="Elaine Duffin" userId="cf570e58-4bc4-40a4-94a7-b8900c9b7065" providerId="ADAL" clId="{B155B003-3951-485A-B71E-B7603ED52968}" dt="2021-10-26T15:36:14.400" v="1675" actId="14100"/>
          <ac:spMkLst>
            <pc:docMk/>
            <pc:sldMk cId="2361018211" sldId="1167"/>
            <ac:spMk id="3" creationId="{217B31D0-D9FB-4AA8-AC7C-BE67B957275A}"/>
          </ac:spMkLst>
        </pc:spChg>
      </pc:sldChg>
      <pc:sldChg chg="modSp new mod">
        <pc:chgData name="Elaine Duffin" userId="cf570e58-4bc4-40a4-94a7-b8900c9b7065" providerId="ADAL" clId="{B155B003-3951-485A-B71E-B7603ED52968}" dt="2021-10-26T11:36:31.850" v="1582" actId="20577"/>
        <pc:sldMkLst>
          <pc:docMk/>
          <pc:sldMk cId="1793000059" sldId="1173"/>
        </pc:sldMkLst>
        <pc:spChg chg="mod">
          <ac:chgData name="Elaine Duffin" userId="cf570e58-4bc4-40a4-94a7-b8900c9b7065" providerId="ADAL" clId="{B155B003-3951-485A-B71E-B7603ED52968}" dt="2021-10-26T11:36:31.850" v="1582" actId="20577"/>
          <ac:spMkLst>
            <pc:docMk/>
            <pc:sldMk cId="1793000059" sldId="1173"/>
            <ac:spMk id="2" creationId="{0DCB418E-C35A-4120-849E-AF31842A8066}"/>
          </ac:spMkLst>
        </pc:spChg>
      </pc:sldChg>
      <pc:sldChg chg="modSp new mod">
        <pc:chgData name="Elaine Duffin" userId="cf570e58-4bc4-40a4-94a7-b8900c9b7065" providerId="ADAL" clId="{B155B003-3951-485A-B71E-B7603ED52968}" dt="2021-10-26T15:43:20.132" v="2284" actId="20577"/>
        <pc:sldMkLst>
          <pc:docMk/>
          <pc:sldMk cId="2496722734" sldId="1174"/>
        </pc:sldMkLst>
        <pc:spChg chg="mod">
          <ac:chgData name="Elaine Duffin" userId="cf570e58-4bc4-40a4-94a7-b8900c9b7065" providerId="ADAL" clId="{B155B003-3951-485A-B71E-B7603ED52968}" dt="2021-10-26T15:37:20.085" v="1721" actId="20577"/>
          <ac:spMkLst>
            <pc:docMk/>
            <pc:sldMk cId="2496722734" sldId="1174"/>
            <ac:spMk id="2" creationId="{6351703E-49D7-47FF-A4D6-C7E104BC25C7}"/>
          </ac:spMkLst>
        </pc:spChg>
        <pc:spChg chg="mod">
          <ac:chgData name="Elaine Duffin" userId="cf570e58-4bc4-40a4-94a7-b8900c9b7065" providerId="ADAL" clId="{B155B003-3951-485A-B71E-B7603ED52968}" dt="2021-10-26T15:43:20.132" v="2284" actId="20577"/>
          <ac:spMkLst>
            <pc:docMk/>
            <pc:sldMk cId="2496722734" sldId="1174"/>
            <ac:spMk id="3" creationId="{FE2465DA-E0F5-4EC4-892A-4DFCF6BC88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7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43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8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0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Lectorial</a:t>
            </a:r>
            <a:r>
              <a:rPr lang="en-US" dirty="0"/>
              <a:t> Week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6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71EC-2349-4324-8280-FD63EB60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Reinforcement Part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D9D7-DB5C-4DF5-AED6-4494CCB1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Addressable Memory</a:t>
            </a:r>
          </a:p>
          <a:p>
            <a:pPr lvl="1"/>
            <a:r>
              <a:rPr lang="en-US" dirty="0"/>
              <a:t>In the lab we looked at ROM</a:t>
            </a:r>
          </a:p>
          <a:p>
            <a:pPr lvl="2"/>
            <a:r>
              <a:rPr lang="en-US" dirty="0"/>
              <a:t>Set the values stored in four registers manually (4-bit data)</a:t>
            </a:r>
          </a:p>
          <a:p>
            <a:pPr lvl="2"/>
            <a:r>
              <a:rPr lang="en-US" dirty="0"/>
              <a:t>Used a multiplexer to select the data from a specific 2-bit address</a:t>
            </a:r>
          </a:p>
          <a:p>
            <a:pPr lvl="1"/>
            <a:r>
              <a:rPr lang="en-US" dirty="0"/>
              <a:t>Now we need to look at being able to update the data in the memory – RAM</a:t>
            </a:r>
          </a:p>
          <a:p>
            <a:pPr lvl="2"/>
            <a:r>
              <a:rPr lang="en-US" dirty="0"/>
              <a:t>Set the value in the register at a specific address from an input pin</a:t>
            </a:r>
          </a:p>
          <a:p>
            <a:pPr lvl="2"/>
            <a:r>
              <a:rPr lang="en-US" dirty="0"/>
              <a:t>Keep the part that selects the data from the required register</a:t>
            </a:r>
          </a:p>
          <a:p>
            <a:pPr lvl="2"/>
            <a:endParaRPr lang="en-US" dirty="0"/>
          </a:p>
          <a:p>
            <a:r>
              <a:rPr lang="en-US" dirty="0"/>
              <a:t>Investigating the Logisim built-in memory components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6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9455-AD53-4445-B283-B3FFADA8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F60D-1E4E-4ABC-8851-7867E8BF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1236" cy="4667250"/>
          </a:xfrm>
        </p:spPr>
        <p:txBody>
          <a:bodyPr/>
          <a:lstStyle/>
          <a:p>
            <a:r>
              <a:rPr lang="en-GB" dirty="0"/>
              <a:t>How to store a value?</a:t>
            </a:r>
          </a:p>
          <a:p>
            <a:r>
              <a:rPr lang="en-GB" dirty="0"/>
              <a:t>Have a 4-bit input  </a:t>
            </a:r>
          </a:p>
          <a:p>
            <a:pPr lvl="1"/>
            <a:r>
              <a:rPr lang="en-GB" dirty="0"/>
              <a:t>Can connect this to the data (D) input on the registers</a:t>
            </a:r>
          </a:p>
          <a:p>
            <a:r>
              <a:rPr lang="en-GB" dirty="0"/>
              <a:t>Have to only update the register at the address given</a:t>
            </a:r>
          </a:p>
          <a:p>
            <a:pPr lvl="1"/>
            <a:r>
              <a:rPr lang="en-GB" dirty="0"/>
              <a:t>Can set the enable input to 1 only for the register we want to update</a:t>
            </a:r>
          </a:p>
          <a:p>
            <a:pPr lvl="1"/>
            <a:r>
              <a:rPr lang="en-GB" dirty="0"/>
              <a:t>Can use a decoder to decode the address and pass a signal of 1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9108B2A3-DB5B-4D9A-BE25-7E1389B45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1896269"/>
            <a:ext cx="3048000" cy="381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0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094A-961D-4633-900A-A01D2B53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967"/>
          </a:xfrm>
        </p:spPr>
        <p:txBody>
          <a:bodyPr>
            <a:normAutofit/>
          </a:bodyPr>
          <a:lstStyle/>
          <a:p>
            <a:r>
              <a:rPr lang="en-GB" dirty="0"/>
              <a:t>Creating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A782-25EA-4D88-AF31-C936EFD8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38"/>
            <a:ext cx="3417916" cy="5237017"/>
          </a:xfrm>
        </p:spPr>
        <p:txBody>
          <a:bodyPr/>
          <a:lstStyle/>
          <a:p>
            <a:r>
              <a:rPr lang="en-GB" dirty="0"/>
              <a:t>4-bit input data</a:t>
            </a:r>
          </a:p>
          <a:p>
            <a:r>
              <a:rPr lang="en-GB" dirty="0"/>
              <a:t>2-bit address</a:t>
            </a:r>
          </a:p>
          <a:p>
            <a:pPr lvl="1"/>
            <a:r>
              <a:rPr lang="en-GB" dirty="0"/>
              <a:t>Four registers – each holds 4-bits</a:t>
            </a:r>
          </a:p>
          <a:p>
            <a:pPr lvl="1"/>
            <a:r>
              <a:rPr lang="en-GB" dirty="0"/>
              <a:t>Addresses are 0 to 3 in decimal</a:t>
            </a:r>
          </a:p>
          <a:p>
            <a:r>
              <a:rPr lang="en-GB" dirty="0"/>
              <a:t>Store signal for storing the input according to the address</a:t>
            </a:r>
          </a:p>
          <a:p>
            <a:r>
              <a:rPr lang="en-GB" dirty="0"/>
              <a:t>4-bit output data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DD717D4-E42B-4F1F-90BC-F3868D3D3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90"/>
            <a:ext cx="12192000" cy="56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9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DC4F-12D4-41DE-A888-7E9BCA90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GB" dirty="0"/>
              <a:t>Storing a value in the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A551-1411-4BCC-AC17-2F9AE3C9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40"/>
            <a:ext cx="10740390" cy="134874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 want to store decimal 12 (binary 1100, or hex c) in the register at address decimal 2 (binary 10)</a:t>
            </a:r>
          </a:p>
          <a:p>
            <a:r>
              <a:rPr lang="en-GB" dirty="0"/>
              <a:t>Store is set to 1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7F70DA-A9F0-4085-9F8D-183A985B5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50" y="2468880"/>
            <a:ext cx="950565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0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DC4F-12D4-41DE-A888-7E9BCA90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GB" dirty="0"/>
              <a:t>Storing a value in the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A551-1411-4BCC-AC17-2F9AE3C9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40"/>
            <a:ext cx="10740390" cy="1348740"/>
          </a:xfrm>
        </p:spPr>
        <p:txBody>
          <a:bodyPr>
            <a:normAutofit/>
          </a:bodyPr>
          <a:lstStyle/>
          <a:p>
            <a:r>
              <a:rPr lang="en-GB" dirty="0"/>
              <a:t>After clock has changed from 0 to 1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E87DFEB-0B0A-4BA8-AB96-CBC5A096C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72" y="1943735"/>
            <a:ext cx="9259028" cy="42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DC4F-12D4-41DE-A888-7E9BCA90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GB" dirty="0"/>
              <a:t>Storing a value in the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A551-1411-4BCC-AC17-2F9AE3C9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39"/>
            <a:ext cx="10740390" cy="1280161"/>
          </a:xfrm>
        </p:spPr>
        <p:txBody>
          <a:bodyPr>
            <a:normAutofit/>
          </a:bodyPr>
          <a:lstStyle/>
          <a:p>
            <a:r>
              <a:rPr lang="en-GB" dirty="0"/>
              <a:t>I have the data stored in registers and want to read the value stored at register 2 (binary 10)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5159A3A-B056-4AB4-8838-29E38089A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51" y="2400301"/>
            <a:ext cx="9786349" cy="451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2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F575-0D79-4283-81CB-D6571631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Looking at the Logisim RAM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C1E3-1342-4F76-95E5-282DB22DC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70" y="1800095"/>
            <a:ext cx="5170714" cy="4351338"/>
          </a:xfrm>
        </p:spPr>
        <p:txBody>
          <a:bodyPr/>
          <a:lstStyle/>
          <a:p>
            <a:r>
              <a:rPr lang="en-GB" dirty="0"/>
              <a:t>Logisim RAM with setting:</a:t>
            </a:r>
          </a:p>
          <a:p>
            <a:pPr lvl="1"/>
            <a:r>
              <a:rPr lang="en-GB" dirty="0"/>
              <a:t>Separate load and store ports</a:t>
            </a:r>
          </a:p>
          <a:p>
            <a:pPr lvl="1"/>
            <a:endParaRPr lang="en-GB" dirty="0"/>
          </a:p>
          <a:p>
            <a:r>
              <a:rPr lang="en-GB" dirty="0"/>
              <a:t>To update the memory at an address</a:t>
            </a:r>
          </a:p>
          <a:p>
            <a:pPr lvl="1"/>
            <a:r>
              <a:rPr lang="en-GB" dirty="0"/>
              <a:t>Set the store (str) input to 1</a:t>
            </a:r>
          </a:p>
          <a:p>
            <a:pPr lvl="1"/>
            <a:r>
              <a:rPr lang="en-GB" dirty="0"/>
              <a:t>Set the address and data input</a:t>
            </a:r>
          </a:p>
          <a:p>
            <a:pPr lvl="1"/>
            <a:r>
              <a:rPr lang="en-GB" dirty="0"/>
              <a:t>The memory will change when the clock changes from 0 to 1</a:t>
            </a:r>
          </a:p>
          <a:p>
            <a:pPr lvl="1"/>
            <a:endParaRPr lang="en-GB" dirty="0"/>
          </a:p>
        </p:txBody>
      </p:sp>
      <p:pic>
        <p:nvPicPr>
          <p:cNvPr id="5" name="Picture 4" descr="Shape, rectangle, square&#10;&#10;Description automatically generated">
            <a:extLst>
              <a:ext uri="{FF2B5EF4-FFF2-40B4-BE49-F238E27FC236}">
                <a16:creationId xmlns:a16="http://schemas.microsoft.com/office/drawing/2014/main" id="{9DFCC5ED-9B73-4E9E-9A41-1FA040806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0885"/>
            <a:ext cx="5893605" cy="35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6C6C-0651-4F33-B277-5387914C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E4D3-B976-406F-A709-D5E88178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We will connect components together to form an automated device</a:t>
            </a:r>
          </a:p>
          <a:p>
            <a:r>
              <a:rPr lang="en-US" dirty="0"/>
              <a:t>We have created</a:t>
            </a:r>
          </a:p>
          <a:p>
            <a:pPr lvl="1"/>
            <a:r>
              <a:rPr lang="en-US" dirty="0"/>
              <a:t>ALU</a:t>
            </a:r>
          </a:p>
          <a:p>
            <a:pPr lvl="2"/>
            <a:r>
              <a:rPr lang="en-US" dirty="0"/>
              <a:t>Two data inputs</a:t>
            </a:r>
          </a:p>
          <a:p>
            <a:pPr lvl="2"/>
            <a:r>
              <a:rPr lang="en-US" dirty="0"/>
              <a:t>Input to indicate the operation to carry out</a:t>
            </a:r>
          </a:p>
          <a:p>
            <a:pPr lvl="2"/>
            <a:r>
              <a:rPr lang="en-US" dirty="0"/>
              <a:t>Output the result of the operation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dirty="0"/>
              <a:t>Memory</a:t>
            </a:r>
            <a:endParaRPr lang="en-GB" dirty="0"/>
          </a:p>
          <a:p>
            <a:r>
              <a:rPr lang="en-GB" dirty="0"/>
              <a:t>We will use Logisim built-in components for the registers, counter and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1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0932-241D-4E1C-B840-EB7F7859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– as created in week 2</a:t>
            </a:r>
            <a:endParaRPr lang="en-GB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9000C88-C03E-441A-BA27-292AA70A2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126"/>
            <a:ext cx="12192000" cy="51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F929-AE41-4C93-A3BA-654137F9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ALU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31D0-D9FB-4AA8-AC7C-BE67B957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1568450"/>
            <a:ext cx="4972050" cy="4924425"/>
          </a:xfrm>
        </p:spPr>
        <p:txBody>
          <a:bodyPr>
            <a:normAutofit/>
          </a:bodyPr>
          <a:lstStyle/>
          <a:p>
            <a:r>
              <a:rPr lang="en-US" dirty="0"/>
              <a:t>Use the ALU as a sub-circuit</a:t>
            </a:r>
          </a:p>
          <a:p>
            <a:r>
              <a:rPr lang="en-US" dirty="0"/>
              <a:t>We can use a register for the output of the ALU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7A191-CC3B-43BA-AD29-C6EEEF8AD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61" t="18981" r="12967" b="53889"/>
          <a:stretch/>
        </p:blipFill>
        <p:spPr>
          <a:xfrm>
            <a:off x="6114557" y="1763390"/>
            <a:ext cx="6077443" cy="37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7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818-54FC-4B53-A134-622714A0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Looking at last week’s reinforcement exercises</a:t>
            </a:r>
          </a:p>
          <a:p>
            <a:pPr lvl="1"/>
            <a:r>
              <a:rPr lang="en-GB" dirty="0"/>
              <a:t>Counter</a:t>
            </a:r>
          </a:p>
          <a:p>
            <a:pPr lvl="1"/>
            <a:r>
              <a:rPr lang="en-GB" dirty="0"/>
              <a:t>Memory (RAM)</a:t>
            </a:r>
          </a:p>
          <a:p>
            <a:r>
              <a:rPr lang="en-GB" dirty="0"/>
              <a:t>Looking forward</a:t>
            </a:r>
          </a:p>
          <a:p>
            <a:pPr lvl="1"/>
            <a:r>
              <a:rPr lang="en-GB" dirty="0"/>
              <a:t>What is a program?</a:t>
            </a:r>
          </a:p>
          <a:p>
            <a:pPr lvl="1"/>
            <a:r>
              <a:rPr lang="en-GB" dirty="0"/>
              <a:t>Combining parts we have made to automate a sequence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4164894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F929-AE41-4C93-A3BA-654137F9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the ALU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31D0-D9FB-4AA8-AC7C-BE67B957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Keeping a total</a:t>
            </a:r>
          </a:p>
          <a:p>
            <a:pPr lvl="1"/>
            <a:r>
              <a:rPr lang="en-US" dirty="0"/>
              <a:t>Connect the register containing the output of the ALU to one of its inputs for the next operation – this register is now an </a:t>
            </a:r>
            <a:r>
              <a:rPr lang="en-US" b="1" dirty="0">
                <a:solidFill>
                  <a:schemeClr val="accent6"/>
                </a:solidFill>
              </a:rPr>
              <a:t>accumulator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D3EC060-8056-4A21-B059-E5BD23FE4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30" y="3235325"/>
            <a:ext cx="95220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96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F929-AE41-4C93-A3BA-654137F9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the ALU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31D0-D9FB-4AA8-AC7C-BE67B957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For this demo we will use an input pin for the second input to the ALU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35EE4E-EF7D-4719-8CD2-6399AC622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497136"/>
            <a:ext cx="8839200" cy="41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1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BE0F-67B5-405D-BA58-03C17DCC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3F02-6150-4B8F-A929-B61D43E4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set of instructions</a:t>
            </a:r>
          </a:p>
          <a:p>
            <a:r>
              <a:rPr lang="en-GB" dirty="0"/>
              <a:t>For this ALU an instruction is a number between 0 and 3 (2 bits)</a:t>
            </a:r>
          </a:p>
          <a:p>
            <a:r>
              <a:rPr lang="en-GB" dirty="0"/>
              <a:t>We can use ROM to store the instructions</a:t>
            </a:r>
          </a:p>
          <a:p>
            <a:pPr lvl="1"/>
            <a:r>
              <a:rPr lang="en-GB" dirty="0"/>
              <a:t>Each item in memory has an address</a:t>
            </a:r>
          </a:p>
          <a:p>
            <a:pPr lvl="1"/>
            <a:r>
              <a:rPr lang="en-GB" dirty="0"/>
              <a:t>The number of items we can store depends on the number of bits in the address</a:t>
            </a:r>
          </a:p>
          <a:p>
            <a:pPr lvl="1"/>
            <a:r>
              <a:rPr lang="en-GB" dirty="0"/>
              <a:t>We will use an address of 4 bits </a:t>
            </a:r>
          </a:p>
        </p:txBody>
      </p:sp>
    </p:spTree>
    <p:extLst>
      <p:ext uri="{BB962C8B-B14F-4D97-AF65-F5344CB8AC3E}">
        <p14:creationId xmlns:p14="http://schemas.microsoft.com/office/powerpoint/2010/main" val="6582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8FC5-7540-49E4-B120-35FE3417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Feeding an instruction into the ALU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D117-7F6F-45D4-95B2-3BAD843F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US" dirty="0"/>
              <a:t>We can store instructions in order in a ROM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0397CF-48C4-443D-A6DC-AE1EEF419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98" y="3004694"/>
            <a:ext cx="9048752" cy="34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06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63CB-198F-4F63-822A-98F4A96C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through the instructions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AFEC-2ECC-48FE-8CDB-674FF838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1721602"/>
          </a:xfrm>
        </p:spPr>
        <p:txBody>
          <a:bodyPr>
            <a:normAutofit/>
          </a:bodyPr>
          <a:lstStyle/>
          <a:p>
            <a:r>
              <a:rPr lang="en-US" dirty="0"/>
              <a:t>To run the program</a:t>
            </a:r>
          </a:p>
          <a:p>
            <a:pPr lvl="1"/>
            <a:r>
              <a:rPr lang="en-US" dirty="0"/>
              <a:t>Get an instruction from ROM and feed to operation of the ALU</a:t>
            </a:r>
          </a:p>
          <a:p>
            <a:pPr lvl="1"/>
            <a:r>
              <a:rPr lang="en-US" dirty="0"/>
              <a:t>Get next instruction</a:t>
            </a:r>
          </a:p>
          <a:p>
            <a:pPr lvl="2"/>
            <a:r>
              <a:rPr lang="en-US" dirty="0"/>
              <a:t>Use a counter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1FB2EA6-1816-49AE-ADD1-6C49244C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3236077"/>
            <a:ext cx="10887075" cy="36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6C6C-0651-4F33-B277-5387914C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Planning a program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5FDE6-5A01-4353-9469-A02CA90B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Suppose the program we want to run is</a:t>
            </a:r>
          </a:p>
          <a:p>
            <a:pPr lvl="1"/>
            <a:r>
              <a:rPr lang="en-US" dirty="0"/>
              <a:t>Add 12</a:t>
            </a:r>
          </a:p>
          <a:p>
            <a:pPr lvl="1"/>
            <a:r>
              <a:rPr lang="en-US" dirty="0"/>
              <a:t>Subtract 2</a:t>
            </a:r>
          </a:p>
          <a:p>
            <a:pPr lvl="1"/>
            <a:r>
              <a:rPr lang="en-US" dirty="0"/>
              <a:t>Multiply by 4 </a:t>
            </a:r>
          </a:p>
          <a:p>
            <a:pPr lvl="1"/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9DD2C9-B2D1-41BF-83E8-3F1EB1842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15393"/>
              </p:ext>
            </p:extLst>
          </p:nvPr>
        </p:nvGraphicFramePr>
        <p:xfrm>
          <a:off x="1276350" y="4079621"/>
          <a:ext cx="9925050" cy="2413254"/>
        </p:xfrm>
        <a:graphic>
          <a:graphicData uri="http://schemas.openxmlformats.org/drawingml/2006/table">
            <a:tbl>
              <a:tblPr firstRow="1" firstCol="1" bandRow="1"/>
              <a:tblGrid>
                <a:gridCol w="845344">
                  <a:extLst>
                    <a:ext uri="{9D8B030D-6E8A-4147-A177-3AD203B41FA5}">
                      <a16:colId xmlns:a16="http://schemas.microsoft.com/office/drawing/2014/main" val="3867503619"/>
                    </a:ext>
                  </a:extLst>
                </a:gridCol>
                <a:gridCol w="1335881">
                  <a:extLst>
                    <a:ext uri="{9D8B030D-6E8A-4147-A177-3AD203B41FA5}">
                      <a16:colId xmlns:a16="http://schemas.microsoft.com/office/drawing/2014/main" val="2181053302"/>
                    </a:ext>
                  </a:extLst>
                </a:gridCol>
                <a:gridCol w="7743825">
                  <a:extLst>
                    <a:ext uri="{9D8B030D-6E8A-4147-A177-3AD203B41FA5}">
                      <a16:colId xmlns:a16="http://schemas.microsoft.com/office/drawing/2014/main" val="3389213875"/>
                    </a:ext>
                  </a:extLst>
                </a:gridCol>
              </a:tblGrid>
              <a:tr h="376651"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 OP 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 format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969425"/>
                  </a:ext>
                </a:extLst>
              </a:tr>
              <a:tr h="250908"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result of adding A and B together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524788"/>
                  </a:ext>
                </a:extLst>
              </a:tr>
              <a:tr h="250908"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result of a bitwise A AND 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519626"/>
                  </a:ext>
                </a:extLst>
              </a:tr>
              <a:tr h="250908"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result of subtracting 1 from 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77794"/>
                  </a:ext>
                </a:extLst>
              </a:tr>
              <a:tr h="154402"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result of shifting the bits in A left by one bit so that the rightmost bit will be filled with a zero.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51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07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6C6C-0651-4F33-B277-5387914C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Setting up a program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E4D3-B976-406F-A709-D5E88178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1957688"/>
            <a:ext cx="8091488" cy="4351338"/>
          </a:xfrm>
        </p:spPr>
        <p:txBody>
          <a:bodyPr>
            <a:normAutofit/>
          </a:bodyPr>
          <a:lstStyle/>
          <a:p>
            <a:r>
              <a:rPr lang="en-US" dirty="0"/>
              <a:t>Store our fixed number in the input pin – decimal 12 </a:t>
            </a:r>
          </a:p>
          <a:p>
            <a:pPr lvl="1"/>
            <a:r>
              <a:rPr lang="en-US" dirty="0"/>
              <a:t>That is binary 00001100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25672B-0B9C-4623-BD66-24E6401576DD}"/>
              </a:ext>
            </a:extLst>
          </p:cNvPr>
          <p:cNvGraphicFramePr>
            <a:graphicFrameLocks noGrp="1"/>
          </p:cNvGraphicFramePr>
          <p:nvPr/>
        </p:nvGraphicFramePr>
        <p:xfrm>
          <a:off x="9286876" y="672974"/>
          <a:ext cx="2181225" cy="2105406"/>
        </p:xfrm>
        <a:graphic>
          <a:graphicData uri="http://schemas.openxmlformats.org/drawingml/2006/table">
            <a:tbl>
              <a:tblPr firstRow="1" firstCol="1" bandRow="1"/>
              <a:tblGrid>
                <a:gridCol w="845344">
                  <a:extLst>
                    <a:ext uri="{9D8B030D-6E8A-4147-A177-3AD203B41FA5}">
                      <a16:colId xmlns:a16="http://schemas.microsoft.com/office/drawing/2014/main" val="3993252565"/>
                    </a:ext>
                  </a:extLst>
                </a:gridCol>
                <a:gridCol w="1335881">
                  <a:extLst>
                    <a:ext uri="{9D8B030D-6E8A-4147-A177-3AD203B41FA5}">
                      <a16:colId xmlns:a16="http://schemas.microsoft.com/office/drawing/2014/main" val="269324625"/>
                    </a:ext>
                  </a:extLst>
                </a:gridCol>
              </a:tblGrid>
              <a:tr h="354681"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 OP 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 format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99583"/>
                  </a:ext>
                </a:extLst>
              </a:tr>
              <a:tr h="250908"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29614"/>
                  </a:ext>
                </a:extLst>
              </a:tr>
              <a:tr h="250908"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329322"/>
                  </a:ext>
                </a:extLst>
              </a:tr>
              <a:tr h="250908"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779924"/>
                  </a:ext>
                </a:extLst>
              </a:tr>
              <a:tr h="154402"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1000"/>
                        </a:lnSpc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074333"/>
                  </a:ext>
                </a:extLst>
              </a:tr>
            </a:tbl>
          </a:graphicData>
        </a:graphic>
      </p:graphicFrame>
      <p:sp>
        <p:nvSpPr>
          <p:cNvPr id="8" name="AutoShape 3">
            <a:extLst>
              <a:ext uri="{FF2B5EF4-FFF2-40B4-BE49-F238E27FC236}">
                <a16:creationId xmlns:a16="http://schemas.microsoft.com/office/drawing/2014/main" id="{A2386BE9-1485-4575-B13A-90064F11267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379538" y="3429000"/>
            <a:ext cx="899795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E98E9345-B7A2-4EA6-8776-4C127E85D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038" y="3511550"/>
            <a:ext cx="0" cy="24606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A128A9B-2D7F-495A-B026-6C3767166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3511550"/>
            <a:ext cx="0" cy="24606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8E4C7546-BA92-48B7-8A26-3EA741F42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1338" y="3511550"/>
            <a:ext cx="0" cy="24606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DB7F67E0-08FF-4417-B39A-3F3DCF2BC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9538" y="4124325"/>
            <a:ext cx="89900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AB4432CF-4BC0-49F9-9D77-799E26149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9538" y="4494213"/>
            <a:ext cx="89900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730981B5-B367-4E5C-BAFF-7301E7C13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9538" y="4860925"/>
            <a:ext cx="89900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11677349-4C2B-4BE0-ACB7-3FDA7B225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9538" y="5229225"/>
            <a:ext cx="89900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68BF4891-81AD-4F0D-8797-85628E76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9538" y="5599113"/>
            <a:ext cx="89900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92812231-2286-49BD-965F-670019F9A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888" y="3511550"/>
            <a:ext cx="0" cy="24606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39F49F44-07BD-4592-9C56-451F354E8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63201" y="3511550"/>
            <a:ext cx="0" cy="24606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69A2DB3A-6131-46D1-8B6D-941A9FB64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9538" y="3517900"/>
            <a:ext cx="89900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97C0BDAD-E354-4EF6-8E4D-10A70C68E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9538" y="5965825"/>
            <a:ext cx="89900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0DBF60F-2574-4D17-AAFD-AE4218AE4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6" y="3506788"/>
            <a:ext cx="203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D89D3167-7042-4011-BC62-640676879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6" y="3506788"/>
            <a:ext cx="12525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nstruction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94DA4D57-591A-438D-9553-B1657094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6" y="3506788"/>
            <a:ext cx="12446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Operation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AC40FBD5-7FB9-4988-924E-CC1E290D7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3506788"/>
            <a:ext cx="2667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1A9331C4-FCFA-4AAD-8C38-6E0DD61F2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3506788"/>
            <a:ext cx="10033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xpected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3CD1259E-FB3F-4A96-809C-E195FED7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3506788"/>
            <a:ext cx="8207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result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5E1FE9D4-FAD8-4A80-9DF1-4CB1B8C3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3821113"/>
            <a:ext cx="1098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(decimal)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F079FBE8-EA7A-46B4-8B8E-E3AA3599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6" y="3506788"/>
            <a:ext cx="18748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Expected result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F5C7753C-1527-497C-A158-2DA87981A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6" y="3821113"/>
            <a:ext cx="66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(hex)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125BE8BD-6259-4E7F-8BC2-C1DF8882C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6" y="4116388"/>
            <a:ext cx="27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6D39E17F-141F-4F00-8141-913086584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6" y="4116388"/>
            <a:ext cx="712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dd 12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3FFB5E5E-ABFA-45EC-8540-5B681C5A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6" y="4116388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0BC95AE2-7845-429B-988F-ECBD97A6D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4116388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D5B61994-2900-4B0B-B650-11D9933F4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6" y="4116388"/>
            <a:ext cx="241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AC23C441-6309-472B-9211-0E783970E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6" y="4484688"/>
            <a:ext cx="247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C85637AB-CB73-4BB2-9737-DBAB2E30A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6" y="4484688"/>
            <a:ext cx="890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ubtract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25E814D5-D0FE-4A27-9CF5-7BB9D61E3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4484688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A5D7AE4B-FAD6-4AF9-8878-C51847026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6" y="4484688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4DB23C69-6A3C-46A8-9061-9DFBE258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4484688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595012DA-1975-4B05-84AD-6D5555C6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6" y="4484688"/>
            <a:ext cx="266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8E61191A-8544-4F9E-9ED4-C803945D6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6" y="4852988"/>
            <a:ext cx="247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57883BB2-0E3C-43C5-9ED3-46C6FAAE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6" y="4852988"/>
            <a:ext cx="890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ubtract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9B3FF998-B48B-4F65-9E23-8EC1C5A5C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4852988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A02C2E78-8E37-4E24-A5CD-FB0296861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6" y="4852988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AE9A1AE9-F7D5-40E2-AD91-F276EC7FC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4852988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16074DE9-AE55-4538-879F-2303D4AAD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6" y="4852988"/>
            <a:ext cx="25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B011A2DF-6C8B-4543-BCA6-574CD9DF6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6" y="5221288"/>
            <a:ext cx="10429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Left shift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8432F3D7-CE70-4BE1-BA57-9C7EE4F79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6" y="5221288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C283F6F5-645C-47DB-9AFC-8410D41BE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5221288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7728AA23-95EA-43E0-886A-531C057A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6" y="5221288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AF06A123-4E13-4D11-A7A0-82E4A02D8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6" y="5589588"/>
            <a:ext cx="10429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Left shift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A21DD8ED-F8E7-4013-8F16-4C400BA9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6" y="5589588"/>
            <a:ext cx="260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5492FEEE-6B7E-40AE-AB68-EF361412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5589588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D0B2336B-CD1A-4EDF-B241-873ECD92E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6" y="5589588"/>
            <a:ext cx="387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8" grpId="0"/>
      <p:bldP spid="39" grpId="0"/>
      <p:bldP spid="40" grpId="0"/>
      <p:bldP spid="44" grpId="0"/>
      <p:bldP spid="45" grpId="0"/>
      <p:bldP spid="46" grpId="0"/>
      <p:bldP spid="48" grpId="0"/>
      <p:bldP spid="49" grpId="0"/>
      <p:bldP spid="50" grpId="0"/>
      <p:bldP spid="52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C7EE-E8F1-4C2B-A5D3-E175BFE2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simulation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A768-F157-4814-B338-A854E030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831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second input and the program are set up</a:t>
            </a:r>
          </a:p>
          <a:p>
            <a:r>
              <a:rPr lang="en-US" dirty="0"/>
              <a:t>One instruction will run each time the clock goes to 1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4F897B-E1E7-4774-A1BC-39D66D850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1953"/>
            <a:ext cx="12192000" cy="40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6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30D4-AC69-4751-BB06-E82B4FB9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887"/>
            <a:ext cx="10515600" cy="1325563"/>
          </a:xfrm>
        </p:spPr>
        <p:txBody>
          <a:bodyPr/>
          <a:lstStyle/>
          <a:p>
            <a:r>
              <a:rPr lang="en-US" dirty="0"/>
              <a:t>Running the program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4AE5D1-612D-452A-B5BC-BBEE9650C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57" y="2326496"/>
            <a:ext cx="5854999" cy="194784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BC828CB-BEA5-4594-B14C-7CBA11958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0152"/>
            <a:ext cx="5855003" cy="194784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9857E65-429D-4BE2-A065-7BBF63E6B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63" y="53982"/>
            <a:ext cx="5854997" cy="194784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D8C661C-C29F-4E51-9C89-C566E88BA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59" y="2455075"/>
            <a:ext cx="5855004" cy="1947849"/>
          </a:xfrm>
          <a:prstGeom prst="rect">
            <a:avLst/>
          </a:prstGeom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1A44DC4E-6F18-4DB3-B003-97EEE75CA0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95" y="4910152"/>
            <a:ext cx="5855005" cy="19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6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703E-49D7-47FF-A4D6-C7E104BC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65DA-E0F5-4EC4-892A-4DFCF6BC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looked at a counter and updating addressable memory</a:t>
            </a:r>
          </a:p>
          <a:p>
            <a:r>
              <a:rPr lang="en-GB" dirty="0"/>
              <a:t>We have looked at how we could connect components together to create a device that can automatically carry out a list of instructions</a:t>
            </a:r>
          </a:p>
          <a:p>
            <a:pPr lvl="1"/>
            <a:r>
              <a:rPr lang="en-GB" dirty="0"/>
              <a:t>You should build this automated device in the first part of your lab</a:t>
            </a:r>
          </a:p>
          <a:p>
            <a:pPr lvl="2"/>
            <a:r>
              <a:rPr lang="en-GB" dirty="0"/>
              <a:t>There are instructions for a different program to plan and test</a:t>
            </a:r>
          </a:p>
          <a:p>
            <a:pPr lvl="1"/>
            <a:r>
              <a:rPr lang="en-GB" dirty="0"/>
              <a:t>Remember that, even when we are using Logisim built-in components, we have built equivalents from basic logic gates</a:t>
            </a:r>
          </a:p>
          <a:p>
            <a:pPr lvl="1"/>
            <a:r>
              <a:rPr lang="en-GB" dirty="0"/>
              <a:t>The complex behaviour of a running program is all built from simple parts.</a:t>
            </a:r>
          </a:p>
        </p:txBody>
      </p:sp>
    </p:spTree>
    <p:extLst>
      <p:ext uri="{BB962C8B-B14F-4D97-AF65-F5344CB8AC3E}">
        <p14:creationId xmlns:p14="http://schemas.microsoft.com/office/powerpoint/2010/main" val="24967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BA7B-4365-4D44-B4E5-0AC8CD79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r>
              <a:rPr lang="en-US" dirty="0"/>
              <a:t>Week 3 Reinforcement Part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ABAB-8B74-4FE1-9BA9-D14A85D2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293105"/>
            <a:ext cx="4956672" cy="1696597"/>
          </a:xfrm>
        </p:spPr>
        <p:txBody>
          <a:bodyPr>
            <a:normAutofit/>
          </a:bodyPr>
          <a:lstStyle/>
          <a:p>
            <a:r>
              <a:rPr lang="en-US" dirty="0"/>
              <a:t>Create a 3-bit counter</a:t>
            </a:r>
          </a:p>
          <a:p>
            <a:pPr lvl="1"/>
            <a:r>
              <a:rPr lang="en-US" dirty="0"/>
              <a:t>Use Logisim built-in D flip-flop</a:t>
            </a:r>
          </a:p>
          <a:p>
            <a:pPr lvl="1"/>
            <a:r>
              <a:rPr lang="en-US" dirty="0"/>
              <a:t>Add ability to reset to zero and to set a specific value</a:t>
            </a:r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F5FB69-6F86-4981-AB89-9CF863B1C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25858"/>
              </p:ext>
            </p:extLst>
          </p:nvPr>
        </p:nvGraphicFramePr>
        <p:xfrm>
          <a:off x="672947" y="3125520"/>
          <a:ext cx="3320423" cy="3390903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1166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9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9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Decimal</a:t>
                      </a:r>
                      <a:endParaRPr kumimoji="0" lang="en-GB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4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2</a:t>
                      </a:r>
                      <a:endParaRPr lang="en-GB" sz="11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1</a:t>
                      </a:r>
                      <a:endParaRPr lang="en-GB" sz="11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5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6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073193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+mn-cs"/>
                        </a:rPr>
                        <a:t>7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n-GB" sz="11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158047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E871B37-D4B1-4075-AC5F-0CD6EAC1C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32" y="4156016"/>
            <a:ext cx="2336859" cy="2336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FC2B4-AFA3-40BB-9DEC-AE74AD5D8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810" y="1362954"/>
            <a:ext cx="6591724" cy="2336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6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BA7B-4365-4D44-B4E5-0AC8CD79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r>
              <a:rPr lang="en-US" dirty="0"/>
              <a:t>Week 3 Reinforcement Part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ABAB-8B74-4FE1-9BA9-D14A85D2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8"/>
            <a:ext cx="9956465" cy="1323022"/>
          </a:xfrm>
        </p:spPr>
        <p:txBody>
          <a:bodyPr>
            <a:normAutofit/>
          </a:bodyPr>
          <a:lstStyle/>
          <a:p>
            <a:r>
              <a:rPr lang="en-US" dirty="0"/>
              <a:t>Create a counter using Logisim inbuilt flip-flops</a:t>
            </a:r>
          </a:p>
          <a:p>
            <a:r>
              <a:rPr lang="en-GB" dirty="0"/>
              <a:t>Combining the outputs to an output pin</a:t>
            </a:r>
          </a:p>
          <a:p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2E6032B-1D0E-4F45-BEAF-7C413608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7900"/>
            <a:ext cx="12192000" cy="42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36FE-81C7-48E9-B310-F9C1222D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23"/>
            <a:ext cx="10515600" cy="888427"/>
          </a:xfrm>
        </p:spPr>
        <p:txBody>
          <a:bodyPr/>
          <a:lstStyle/>
          <a:p>
            <a:r>
              <a:rPr lang="en-US" dirty="0"/>
              <a:t>Counter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F0DB-FB71-4064-A014-B4540100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850"/>
            <a:ext cx="10515600" cy="574675"/>
          </a:xfrm>
        </p:spPr>
        <p:txBody>
          <a:bodyPr/>
          <a:lstStyle/>
          <a:p>
            <a:r>
              <a:rPr lang="en-US" dirty="0"/>
              <a:t>Clicking the clock to increment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AF97AB5-5848-4E5F-98EC-9F40A1502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976"/>
            <a:ext cx="5557838" cy="194200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01B80C5-7979-4592-8A0A-50E058F8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375"/>
            <a:ext cx="5557838" cy="1942007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A441126-C094-4B8D-BE29-904548FF3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2" y="-12154"/>
            <a:ext cx="5557838" cy="194200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BAD73EB-5CE6-432A-B219-2F11267A9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2" y="2288120"/>
            <a:ext cx="5557838" cy="1942007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8329244-5FB0-4685-A073-DE17AD85A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2" y="4588395"/>
            <a:ext cx="5557838" cy="194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35D4-43D5-409B-904F-C7DFF733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8" y="203200"/>
            <a:ext cx="4090987" cy="1325563"/>
          </a:xfrm>
        </p:spPr>
        <p:txBody>
          <a:bodyPr/>
          <a:lstStyle/>
          <a:p>
            <a:r>
              <a:rPr lang="en-GB" dirty="0"/>
              <a:t>Counter with reset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6354-6A38-410D-8CCF-1B86D441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91" y="2284159"/>
            <a:ext cx="3002280" cy="4173791"/>
          </a:xfrm>
        </p:spPr>
        <p:txBody>
          <a:bodyPr>
            <a:normAutofit/>
          </a:bodyPr>
          <a:lstStyle/>
          <a:p>
            <a:r>
              <a:rPr lang="en-US" dirty="0"/>
              <a:t>Before reset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reset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52767B2-4D56-4561-9219-0FB4CFDC2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47" y="62102"/>
            <a:ext cx="7905750" cy="3186814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2A18455-ECE8-4A37-A3EC-50F2BF703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47" y="3671186"/>
            <a:ext cx="7905750" cy="31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E579-C0E8-430E-B00C-45C1AE05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Counter with set and reset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BA0C-3284-4217-AFA7-9E96EE24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Want to set the counter to a specified value</a:t>
            </a:r>
          </a:p>
          <a:p>
            <a:r>
              <a:rPr lang="en-GB" dirty="0"/>
              <a:t>Use a 3-bit input pin for the value and a 1-bit input to indicate that the value needs to be used</a:t>
            </a:r>
          </a:p>
          <a:p>
            <a:r>
              <a:rPr lang="en-GB" dirty="0"/>
              <a:t>Need to use both the 1 and 0 inputs on the flip-flop</a:t>
            </a:r>
          </a:p>
          <a:p>
            <a:r>
              <a:rPr lang="en-GB" dirty="0"/>
              <a:t>Want to set the 1 input to 1 when</a:t>
            </a:r>
          </a:p>
          <a:p>
            <a:pPr lvl="1"/>
            <a:r>
              <a:rPr lang="en-GB" dirty="0"/>
              <a:t>Corresponding bit on input pin is 1</a:t>
            </a:r>
          </a:p>
          <a:p>
            <a:pPr lvl="1"/>
            <a:r>
              <a:rPr lang="en-GB" dirty="0"/>
              <a:t>AND</a:t>
            </a:r>
          </a:p>
          <a:p>
            <a:pPr lvl="1"/>
            <a:r>
              <a:rPr lang="en-GB" dirty="0"/>
              <a:t>Set button is pressed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67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337423C-DF45-44DB-B4A9-487536A15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0"/>
          <a:stretch/>
        </p:blipFill>
        <p:spPr>
          <a:xfrm>
            <a:off x="2328862" y="736238"/>
            <a:ext cx="9863137" cy="6121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3E579-C0E8-430E-B00C-45C1AE05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07975"/>
            <a:ext cx="3576638" cy="1325563"/>
          </a:xfrm>
        </p:spPr>
        <p:txBody>
          <a:bodyPr/>
          <a:lstStyle/>
          <a:p>
            <a:r>
              <a:rPr lang="en-US" dirty="0"/>
              <a:t>Counter with set and reset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BA0C-3284-4217-AFA7-9E96EE24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57" y="1716088"/>
            <a:ext cx="2195818" cy="4624387"/>
          </a:xfrm>
        </p:spPr>
        <p:txBody>
          <a:bodyPr>
            <a:normAutofit/>
          </a:bodyPr>
          <a:lstStyle/>
          <a:p>
            <a:r>
              <a:rPr lang="en-US" dirty="0"/>
              <a:t>Here you have to do reset before 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68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CA9F-AC37-4A09-8A98-281ED5BB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87"/>
            <a:ext cx="10515600" cy="985837"/>
          </a:xfrm>
        </p:spPr>
        <p:txBody>
          <a:bodyPr/>
          <a:lstStyle/>
          <a:p>
            <a:r>
              <a:rPr lang="en-US" dirty="0"/>
              <a:t>Counter with set and reset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2DFC-4B4B-4F37-AFDE-335DF8F29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690688"/>
            <a:ext cx="2833688" cy="4351338"/>
          </a:xfrm>
        </p:spPr>
        <p:txBody>
          <a:bodyPr/>
          <a:lstStyle/>
          <a:p>
            <a:r>
              <a:rPr lang="en-US" dirty="0"/>
              <a:t>Additional gates so that set works fully without pressing reset first</a:t>
            </a:r>
            <a:endParaRPr lang="en-GB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E728D8D-17C3-49A0-977A-9F780099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1155724"/>
            <a:ext cx="8791575" cy="57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1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63e0a355-41ce-4eaf-bd80-ff2e251ebd54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2463</TotalTime>
  <Words>1048</Words>
  <Application>Microsoft Office PowerPoint</Application>
  <PresentationFormat>Widescreen</PresentationFormat>
  <Paragraphs>228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ThemeArchitecture</vt:lpstr>
      <vt:lpstr>Computer Architecture</vt:lpstr>
      <vt:lpstr>Objectives</vt:lpstr>
      <vt:lpstr>Week 3 Reinforcement Part 2</vt:lpstr>
      <vt:lpstr>Week 3 Reinforcement Part 2</vt:lpstr>
      <vt:lpstr>Counter</vt:lpstr>
      <vt:lpstr>Counter with reset button</vt:lpstr>
      <vt:lpstr>Counter with set and reset</vt:lpstr>
      <vt:lpstr>Counter with set and reset</vt:lpstr>
      <vt:lpstr>Counter with set and reset</vt:lpstr>
      <vt:lpstr>Week 3 Reinforcement Part 3</vt:lpstr>
      <vt:lpstr>Creating RAM</vt:lpstr>
      <vt:lpstr>Creating RAM</vt:lpstr>
      <vt:lpstr>Storing a value in the RAM</vt:lpstr>
      <vt:lpstr>Storing a value in the RAM</vt:lpstr>
      <vt:lpstr>Storing a value in the RAM</vt:lpstr>
      <vt:lpstr>Looking at the Logisim RAM component</vt:lpstr>
      <vt:lpstr>Looking forward</vt:lpstr>
      <vt:lpstr>ALU – as created in week 2</vt:lpstr>
      <vt:lpstr>Using the ALU</vt:lpstr>
      <vt:lpstr>Using the ALU</vt:lpstr>
      <vt:lpstr>Using the ALU</vt:lpstr>
      <vt:lpstr>What is a program?</vt:lpstr>
      <vt:lpstr>Feeding an instruction into the ALU</vt:lpstr>
      <vt:lpstr>Stepping through the instructions</vt:lpstr>
      <vt:lpstr>Planning a program</vt:lpstr>
      <vt:lpstr>Setting up a program</vt:lpstr>
      <vt:lpstr>Setting up the simulation</vt:lpstr>
      <vt:lpstr>Running the program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62</cp:revision>
  <cp:lastPrinted>2021-11-26T16:32:20Z</cp:lastPrinted>
  <dcterms:created xsi:type="dcterms:W3CDTF">2021-08-17T08:24:34Z</dcterms:created>
  <dcterms:modified xsi:type="dcterms:W3CDTF">2021-11-30T13:06:35Z</dcterms:modified>
</cp:coreProperties>
</file>