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1145" r:id="rId2"/>
    <p:sldId id="257" r:id="rId3"/>
    <p:sldId id="1161" r:id="rId4"/>
    <p:sldId id="1168" r:id="rId5"/>
    <p:sldId id="1169" r:id="rId6"/>
    <p:sldId id="1173" r:id="rId7"/>
    <p:sldId id="1172" r:id="rId8"/>
    <p:sldId id="1180" r:id="rId9"/>
    <p:sldId id="1182" r:id="rId10"/>
    <p:sldId id="1160" r:id="rId11"/>
    <p:sldId id="1185" r:id="rId12"/>
    <p:sldId id="1186" r:id="rId13"/>
    <p:sldId id="1166" r:id="rId14"/>
    <p:sldId id="1174" r:id="rId15"/>
    <p:sldId id="815" r:id="rId16"/>
    <p:sldId id="817" r:id="rId17"/>
    <p:sldId id="1167" r:id="rId18"/>
    <p:sldId id="818" r:id="rId19"/>
    <p:sldId id="1158" r:id="rId20"/>
    <p:sldId id="1162" r:id="rId21"/>
    <p:sldId id="821" r:id="rId22"/>
    <p:sldId id="827" r:id="rId23"/>
    <p:sldId id="829" r:id="rId24"/>
    <p:sldId id="1175" r:id="rId25"/>
    <p:sldId id="830" r:id="rId26"/>
    <p:sldId id="1176" r:id="rId27"/>
    <p:sldId id="1178" r:id="rId28"/>
    <p:sldId id="1189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0ED65-D024-42AA-A1D6-D146C7AD973F}" v="30" dt="2021-12-06T09:08:07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99" autoAdjust="0"/>
    <p:restoredTop sz="79788" autoAdjust="0"/>
  </p:normalViewPr>
  <p:slideViewPr>
    <p:cSldViewPr snapToGrid="0">
      <p:cViewPr varScale="1">
        <p:scale>
          <a:sx n="87" d="100"/>
          <a:sy n="87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D120ED65-D024-42AA-A1D6-D146C7AD973F}"/>
    <pc:docChg chg="custSel addSld delSld modSld sldOrd">
      <pc:chgData name="Elaine Duffin" userId="cf570e58-4bc4-40a4-94a7-b8900c9b7065" providerId="ADAL" clId="{D120ED65-D024-42AA-A1D6-D146C7AD973F}" dt="2021-12-07T13:07:12.294" v="212" actId="6549"/>
      <pc:docMkLst>
        <pc:docMk/>
      </pc:docMkLst>
      <pc:sldChg chg="modSp modAnim">
        <pc:chgData name="Elaine Duffin" userId="cf570e58-4bc4-40a4-94a7-b8900c9b7065" providerId="ADAL" clId="{D120ED65-D024-42AA-A1D6-D146C7AD973F}" dt="2021-12-06T09:06:04.737" v="206"/>
        <pc:sldMkLst>
          <pc:docMk/>
          <pc:sldMk cId="317379818" sldId="827"/>
        </pc:sldMkLst>
        <pc:spChg chg="mod">
          <ac:chgData name="Elaine Duffin" userId="cf570e58-4bc4-40a4-94a7-b8900c9b7065" providerId="ADAL" clId="{D120ED65-D024-42AA-A1D6-D146C7AD973F}" dt="2021-12-06T09:06:00.021" v="205" actId="108"/>
          <ac:spMkLst>
            <pc:docMk/>
            <pc:sldMk cId="317379818" sldId="827"/>
            <ac:spMk id="35843" creationId="{00000000-0000-0000-0000-000000000000}"/>
          </ac:spMkLst>
        </pc:spChg>
      </pc:sldChg>
      <pc:sldChg chg="modAnim">
        <pc:chgData name="Elaine Duffin" userId="cf570e58-4bc4-40a4-94a7-b8900c9b7065" providerId="ADAL" clId="{D120ED65-D024-42AA-A1D6-D146C7AD973F}" dt="2021-12-06T09:07:21.557" v="208"/>
        <pc:sldMkLst>
          <pc:docMk/>
          <pc:sldMk cId="3340351224" sldId="830"/>
        </pc:sldMkLst>
      </pc:sldChg>
      <pc:sldChg chg="modAnim modNotesTx">
        <pc:chgData name="Elaine Duffin" userId="cf570e58-4bc4-40a4-94a7-b8900c9b7065" providerId="ADAL" clId="{D120ED65-D024-42AA-A1D6-D146C7AD973F}" dt="2021-12-07T13:07:12.294" v="212" actId="6549"/>
        <pc:sldMkLst>
          <pc:docMk/>
          <pc:sldMk cId="1355267947" sldId="1158"/>
        </pc:sldMkLst>
      </pc:sldChg>
      <pc:sldChg chg="modNotesTx">
        <pc:chgData name="Elaine Duffin" userId="cf570e58-4bc4-40a4-94a7-b8900c9b7065" providerId="ADAL" clId="{D120ED65-D024-42AA-A1D6-D146C7AD973F}" dt="2021-11-30T11:43:08.066" v="2"/>
        <pc:sldMkLst>
          <pc:docMk/>
          <pc:sldMk cId="4155719513" sldId="1161"/>
        </pc:sldMkLst>
      </pc:sldChg>
      <pc:sldChg chg="modAnim">
        <pc:chgData name="Elaine Duffin" userId="cf570e58-4bc4-40a4-94a7-b8900c9b7065" providerId="ADAL" clId="{D120ED65-D024-42AA-A1D6-D146C7AD973F}" dt="2021-12-06T09:04:31.625" v="203"/>
        <pc:sldMkLst>
          <pc:docMk/>
          <pc:sldMk cId="1984161550" sldId="1162"/>
        </pc:sldMkLst>
      </pc:sldChg>
      <pc:sldChg chg="modSp del mod">
        <pc:chgData name="Elaine Duffin" userId="cf570e58-4bc4-40a4-94a7-b8900c9b7065" providerId="ADAL" clId="{D120ED65-D024-42AA-A1D6-D146C7AD973F}" dt="2021-11-30T11:43:13.448" v="3" actId="2696"/>
        <pc:sldMkLst>
          <pc:docMk/>
          <pc:sldMk cId="4065207415" sldId="1163"/>
        </pc:sldMkLst>
        <pc:spChg chg="mod">
          <ac:chgData name="Elaine Duffin" userId="cf570e58-4bc4-40a4-94a7-b8900c9b7065" providerId="ADAL" clId="{D120ED65-D024-42AA-A1D6-D146C7AD973F}" dt="2021-11-30T11:43:04.843" v="1" actId="21"/>
          <ac:spMkLst>
            <pc:docMk/>
            <pc:sldMk cId="4065207415" sldId="1163"/>
            <ac:spMk id="3" creationId="{4B1EE4D3-B976-406F-A709-D5E881784F56}"/>
          </ac:spMkLst>
        </pc:spChg>
      </pc:sldChg>
      <pc:sldChg chg="ord">
        <pc:chgData name="Elaine Duffin" userId="cf570e58-4bc4-40a4-94a7-b8900c9b7065" providerId="ADAL" clId="{D120ED65-D024-42AA-A1D6-D146C7AD973F}" dt="2021-11-30T12:50:58.893" v="31"/>
        <pc:sldMkLst>
          <pc:docMk/>
          <pc:sldMk cId="1707136989" sldId="1165"/>
        </pc:sldMkLst>
      </pc:sldChg>
      <pc:sldChg chg="modSp modAnim">
        <pc:chgData name="Elaine Duffin" userId="cf570e58-4bc4-40a4-94a7-b8900c9b7065" providerId="ADAL" clId="{D120ED65-D024-42AA-A1D6-D146C7AD973F}" dt="2021-12-06T09:02:31.992" v="195"/>
        <pc:sldMkLst>
          <pc:docMk/>
          <pc:sldMk cId="1245431194" sldId="1166"/>
        </pc:sldMkLst>
        <pc:spChg chg="mod">
          <ac:chgData name="Elaine Duffin" userId="cf570e58-4bc4-40a4-94a7-b8900c9b7065" providerId="ADAL" clId="{D120ED65-D024-42AA-A1D6-D146C7AD973F}" dt="2021-12-06T09:02:07.388" v="190" actId="20578"/>
          <ac:spMkLst>
            <pc:docMk/>
            <pc:sldMk cId="1245431194" sldId="1166"/>
            <ac:spMk id="3" creationId="{1B131844-5965-40D6-BC81-796AA92919DE}"/>
          </ac:spMkLst>
        </pc:spChg>
      </pc:sldChg>
      <pc:sldChg chg="modSp mod">
        <pc:chgData name="Elaine Duffin" userId="cf570e58-4bc4-40a4-94a7-b8900c9b7065" providerId="ADAL" clId="{D120ED65-D024-42AA-A1D6-D146C7AD973F}" dt="2021-11-30T11:44:22.632" v="26" actId="27636"/>
        <pc:sldMkLst>
          <pc:docMk/>
          <pc:sldMk cId="3861806089" sldId="1168"/>
        </pc:sldMkLst>
        <pc:spChg chg="mod">
          <ac:chgData name="Elaine Duffin" userId="cf570e58-4bc4-40a4-94a7-b8900c9b7065" providerId="ADAL" clId="{D120ED65-D024-42AA-A1D6-D146C7AD973F}" dt="2021-11-30T11:44:19.995" v="24" actId="14100"/>
          <ac:spMkLst>
            <pc:docMk/>
            <pc:sldMk cId="3861806089" sldId="1168"/>
            <ac:spMk id="2" creationId="{8A378FC5-7540-49E4-B120-35FE34178F98}"/>
          </ac:spMkLst>
        </pc:spChg>
        <pc:spChg chg="mod">
          <ac:chgData name="Elaine Duffin" userId="cf570e58-4bc4-40a4-94a7-b8900c9b7065" providerId="ADAL" clId="{D120ED65-D024-42AA-A1D6-D146C7AD973F}" dt="2021-11-30T11:44:22.632" v="26" actId="27636"/>
          <ac:spMkLst>
            <pc:docMk/>
            <pc:sldMk cId="3861806089" sldId="1168"/>
            <ac:spMk id="6" creationId="{FD2B5751-C241-40F8-9D3D-B146511ACDF3}"/>
          </ac:spMkLst>
        </pc:spChg>
      </pc:sldChg>
      <pc:sldChg chg="modAnim">
        <pc:chgData name="Elaine Duffin" userId="cf570e58-4bc4-40a4-94a7-b8900c9b7065" providerId="ADAL" clId="{D120ED65-D024-42AA-A1D6-D146C7AD973F}" dt="2021-12-06T09:06:45.259" v="207"/>
        <pc:sldMkLst>
          <pc:docMk/>
          <pc:sldMk cId="290440643" sldId="1175"/>
        </pc:sldMkLst>
      </pc:sldChg>
      <pc:sldChg chg="modAnim">
        <pc:chgData name="Elaine Duffin" userId="cf570e58-4bc4-40a4-94a7-b8900c9b7065" providerId="ADAL" clId="{D120ED65-D024-42AA-A1D6-D146C7AD973F}" dt="2021-12-06T09:08:07.674" v="211"/>
        <pc:sldMkLst>
          <pc:docMk/>
          <pc:sldMk cId="1279565565" sldId="1178"/>
        </pc:sldMkLst>
      </pc:sldChg>
      <pc:sldChg chg="del">
        <pc:chgData name="Elaine Duffin" userId="cf570e58-4bc4-40a4-94a7-b8900c9b7065" providerId="ADAL" clId="{D120ED65-D024-42AA-A1D6-D146C7AD973F}" dt="2021-11-30T12:50:28.474" v="28" actId="2696"/>
        <pc:sldMkLst>
          <pc:docMk/>
          <pc:sldMk cId="1359380050" sldId="1179"/>
        </pc:sldMkLst>
      </pc:sldChg>
      <pc:sldChg chg="del">
        <pc:chgData name="Elaine Duffin" userId="cf570e58-4bc4-40a4-94a7-b8900c9b7065" providerId="ADAL" clId="{D120ED65-D024-42AA-A1D6-D146C7AD973F}" dt="2021-11-30T11:45:12.622" v="27" actId="2696"/>
        <pc:sldMkLst>
          <pc:docMk/>
          <pc:sldMk cId="3563167301" sldId="1181"/>
        </pc:sldMkLst>
      </pc:sldChg>
      <pc:sldChg chg="addSp modSp mod modAnim">
        <pc:chgData name="Elaine Duffin" userId="cf570e58-4bc4-40a4-94a7-b8900c9b7065" providerId="ADAL" clId="{D120ED65-D024-42AA-A1D6-D146C7AD973F}" dt="2021-12-06T09:01:38.410" v="187"/>
        <pc:sldMkLst>
          <pc:docMk/>
          <pc:sldMk cId="925529661" sldId="1185"/>
        </pc:sldMkLst>
        <pc:spChg chg="add mod">
          <ac:chgData name="Elaine Duffin" userId="cf570e58-4bc4-40a4-94a7-b8900c9b7065" providerId="ADAL" clId="{D120ED65-D024-42AA-A1D6-D146C7AD973F}" dt="2021-12-06T08:59:09.511" v="120" actId="14100"/>
          <ac:spMkLst>
            <pc:docMk/>
            <pc:sldMk cId="925529661" sldId="1185"/>
            <ac:spMk id="4" creationId="{4FBD2278-761A-4015-B47A-4FA4A8C1C44C}"/>
          </ac:spMkLst>
        </pc:spChg>
        <pc:spChg chg="add mod">
          <ac:chgData name="Elaine Duffin" userId="cf570e58-4bc4-40a4-94a7-b8900c9b7065" providerId="ADAL" clId="{D120ED65-D024-42AA-A1D6-D146C7AD973F}" dt="2021-12-06T09:00:36.091" v="185" actId="14100"/>
          <ac:spMkLst>
            <pc:docMk/>
            <pc:sldMk cId="925529661" sldId="1185"/>
            <ac:spMk id="8" creationId="{0ADDAAFA-8340-45B6-B654-DE51279F386A}"/>
          </ac:spMkLst>
        </pc:spChg>
        <pc:cxnChg chg="add mod">
          <ac:chgData name="Elaine Duffin" userId="cf570e58-4bc4-40a4-94a7-b8900c9b7065" providerId="ADAL" clId="{D120ED65-D024-42AA-A1D6-D146C7AD973F}" dt="2021-12-06T08:59:39.331" v="124" actId="14100"/>
          <ac:cxnSpMkLst>
            <pc:docMk/>
            <pc:sldMk cId="925529661" sldId="1185"/>
            <ac:cxnSpMk id="7" creationId="{D6CB7078-C2DA-4E84-BCE3-45F776FAF4DB}"/>
          </ac:cxnSpMkLst>
        </pc:cxnChg>
      </pc:sldChg>
      <pc:sldChg chg="add del">
        <pc:chgData name="Elaine Duffin" userId="cf570e58-4bc4-40a4-94a7-b8900c9b7065" providerId="ADAL" clId="{D120ED65-D024-42AA-A1D6-D146C7AD973F}" dt="2021-11-30T12:50:42.973" v="29" actId="47"/>
        <pc:sldMkLst>
          <pc:docMk/>
          <pc:sldMk cId="330495805" sldId="1187"/>
        </pc:sldMkLst>
      </pc:sldChg>
      <pc:sldChg chg="add del">
        <pc:chgData name="Elaine Duffin" userId="cf570e58-4bc4-40a4-94a7-b8900c9b7065" providerId="ADAL" clId="{D120ED65-D024-42AA-A1D6-D146C7AD973F}" dt="2021-11-30T12:50:42.973" v="29" actId="47"/>
        <pc:sldMkLst>
          <pc:docMk/>
          <pc:sldMk cId="249064758" sldId="1188"/>
        </pc:sldMkLst>
      </pc:sldChg>
      <pc:sldChg chg="add">
        <pc:chgData name="Elaine Duffin" userId="cf570e58-4bc4-40a4-94a7-b8900c9b7065" providerId="ADAL" clId="{D120ED65-D024-42AA-A1D6-D146C7AD973F}" dt="2021-11-30T11:41:04.373" v="0"/>
        <pc:sldMkLst>
          <pc:docMk/>
          <pc:sldMk cId="2760867369" sldId="1189"/>
        </pc:sldMkLst>
      </pc:sldChg>
    </pc:docChg>
  </pc:docChgLst>
  <pc:docChgLst>
    <pc:chgData name="Elaine Duffin" userId="cf570e58-4bc4-40a4-94a7-b8900c9b7065" providerId="ADAL" clId="{2124DACE-BBA6-4919-9092-893CA9DAD1E8}"/>
    <pc:docChg chg="undo custSel addSld delSld modSld sldOrd">
      <pc:chgData name="Elaine Duffin" userId="cf570e58-4bc4-40a4-94a7-b8900c9b7065" providerId="ADAL" clId="{2124DACE-BBA6-4919-9092-893CA9DAD1E8}" dt="2021-10-26T12:19:10.064" v="357" actId="2696"/>
      <pc:docMkLst>
        <pc:docMk/>
      </pc:docMkLst>
      <pc:sldChg chg="modSp mod">
        <pc:chgData name="Elaine Duffin" userId="cf570e58-4bc4-40a4-94a7-b8900c9b7065" providerId="ADAL" clId="{2124DACE-BBA6-4919-9092-893CA9DAD1E8}" dt="2021-10-26T12:12:36.374" v="338" actId="20577"/>
        <pc:sldMkLst>
          <pc:docMk/>
          <pc:sldMk cId="4164894751" sldId="257"/>
        </pc:sldMkLst>
        <pc:spChg chg="mod">
          <ac:chgData name="Elaine Duffin" userId="cf570e58-4bc4-40a4-94a7-b8900c9b7065" providerId="ADAL" clId="{2124DACE-BBA6-4919-9092-893CA9DAD1E8}" dt="2021-10-26T12:12:36.374" v="338" actId="20577"/>
          <ac:spMkLst>
            <pc:docMk/>
            <pc:sldMk cId="4164894751" sldId="257"/>
            <ac:spMk id="3" creationId="{D7057818-54FC-4B53-A134-622714A08481}"/>
          </ac:spMkLst>
        </pc:spChg>
      </pc:sldChg>
      <pc:sldChg chg="ord">
        <pc:chgData name="Elaine Duffin" userId="cf570e58-4bc4-40a4-94a7-b8900c9b7065" providerId="ADAL" clId="{2124DACE-BBA6-4919-9092-893CA9DAD1E8}" dt="2021-10-26T12:15:25.300" v="349"/>
        <pc:sldMkLst>
          <pc:docMk/>
          <pc:sldMk cId="433071360" sldId="720"/>
        </pc:sldMkLst>
      </pc:sldChg>
      <pc:sldChg chg="del">
        <pc:chgData name="Elaine Duffin" userId="cf570e58-4bc4-40a4-94a7-b8900c9b7065" providerId="ADAL" clId="{2124DACE-BBA6-4919-9092-893CA9DAD1E8}" dt="2021-10-26T12:06:39.344" v="230" actId="2696"/>
        <pc:sldMkLst>
          <pc:docMk/>
          <pc:sldMk cId="935654118" sldId="721"/>
        </pc:sldMkLst>
      </pc:sldChg>
      <pc:sldChg chg="addSp delSp modSp mod delAnim chgLayout">
        <pc:chgData name="Elaine Duffin" userId="cf570e58-4bc4-40a4-94a7-b8900c9b7065" providerId="ADAL" clId="{2124DACE-BBA6-4919-9092-893CA9DAD1E8}" dt="2021-10-26T12:09:03.419" v="242" actId="27636"/>
        <pc:sldMkLst>
          <pc:docMk/>
          <pc:sldMk cId="2036765522" sldId="722"/>
        </pc:sldMkLst>
        <pc:spChg chg="add del mod">
          <ac:chgData name="Elaine Duffin" userId="cf570e58-4bc4-40a4-94a7-b8900c9b7065" providerId="ADAL" clId="{2124DACE-BBA6-4919-9092-893CA9DAD1E8}" dt="2021-10-26T12:09:00.189" v="239" actId="6264"/>
          <ac:spMkLst>
            <pc:docMk/>
            <pc:sldMk cId="2036765522" sldId="722"/>
            <ac:spMk id="2" creationId="{6AFFB1AE-5B0F-4F9F-A1A3-AF74F7EE4F17}"/>
          </ac:spMkLst>
        </pc:spChg>
        <pc:spChg chg="add del mod">
          <ac:chgData name="Elaine Duffin" userId="cf570e58-4bc4-40a4-94a7-b8900c9b7065" providerId="ADAL" clId="{2124DACE-BBA6-4919-9092-893CA9DAD1E8}" dt="2021-10-26T12:09:00.189" v="239" actId="6264"/>
          <ac:spMkLst>
            <pc:docMk/>
            <pc:sldMk cId="2036765522" sldId="722"/>
            <ac:spMk id="3" creationId="{83A17500-0C75-444C-8D9C-D17B766E3314}"/>
          </ac:spMkLst>
        </pc:spChg>
        <pc:spChg chg="mod ord">
          <ac:chgData name="Elaine Duffin" userId="cf570e58-4bc4-40a4-94a7-b8900c9b7065" providerId="ADAL" clId="{2124DACE-BBA6-4919-9092-893CA9DAD1E8}" dt="2021-10-26T12:09:00.189" v="239" actId="6264"/>
          <ac:spMkLst>
            <pc:docMk/>
            <pc:sldMk cId="2036765522" sldId="722"/>
            <ac:spMk id="8194" creationId="{00000000-0000-0000-0000-000000000000}"/>
          </ac:spMkLst>
        </pc:spChg>
        <pc:spChg chg="mod ord">
          <ac:chgData name="Elaine Duffin" userId="cf570e58-4bc4-40a4-94a7-b8900c9b7065" providerId="ADAL" clId="{2124DACE-BBA6-4919-9092-893CA9DAD1E8}" dt="2021-10-26T12:09:03.419" v="242" actId="27636"/>
          <ac:spMkLst>
            <pc:docMk/>
            <pc:sldMk cId="2036765522" sldId="722"/>
            <ac:spMk id="8195" creationId="{00000000-0000-0000-0000-000000000000}"/>
          </ac:spMkLst>
        </pc:spChg>
        <pc:spChg chg="del">
          <ac:chgData name="Elaine Duffin" userId="cf570e58-4bc4-40a4-94a7-b8900c9b7065" providerId="ADAL" clId="{2124DACE-BBA6-4919-9092-893CA9DAD1E8}" dt="2021-10-26T12:08:39.086" v="233" actId="478"/>
          <ac:spMkLst>
            <pc:docMk/>
            <pc:sldMk cId="2036765522" sldId="722"/>
            <ac:spMk id="26638" creationId="{00000000-0000-0000-0000-000000000000}"/>
          </ac:spMkLst>
        </pc:spChg>
        <pc:spChg chg="del">
          <ac:chgData name="Elaine Duffin" userId="cf570e58-4bc4-40a4-94a7-b8900c9b7065" providerId="ADAL" clId="{2124DACE-BBA6-4919-9092-893CA9DAD1E8}" dt="2021-10-26T12:08:39.086" v="233" actId="478"/>
          <ac:spMkLst>
            <pc:docMk/>
            <pc:sldMk cId="2036765522" sldId="722"/>
            <ac:spMk id="679952" creationId="{00000000-0000-0000-0000-000000000000}"/>
          </ac:spMkLst>
        </pc:spChg>
        <pc:spChg chg="del">
          <ac:chgData name="Elaine Duffin" userId="cf570e58-4bc4-40a4-94a7-b8900c9b7065" providerId="ADAL" clId="{2124DACE-BBA6-4919-9092-893CA9DAD1E8}" dt="2021-10-26T12:08:39.086" v="233" actId="478"/>
          <ac:spMkLst>
            <pc:docMk/>
            <pc:sldMk cId="2036765522" sldId="722"/>
            <ac:spMk id="679953" creationId="{00000000-0000-0000-0000-000000000000}"/>
          </ac:spMkLst>
        </pc:spChg>
        <pc:spChg chg="del">
          <ac:chgData name="Elaine Duffin" userId="cf570e58-4bc4-40a4-94a7-b8900c9b7065" providerId="ADAL" clId="{2124DACE-BBA6-4919-9092-893CA9DAD1E8}" dt="2021-10-26T12:08:39.086" v="233" actId="478"/>
          <ac:spMkLst>
            <pc:docMk/>
            <pc:sldMk cId="2036765522" sldId="722"/>
            <ac:spMk id="679954" creationId="{00000000-0000-0000-0000-000000000000}"/>
          </ac:spMkLst>
        </pc:spChg>
        <pc:spChg chg="del">
          <ac:chgData name="Elaine Duffin" userId="cf570e58-4bc4-40a4-94a7-b8900c9b7065" providerId="ADAL" clId="{2124DACE-BBA6-4919-9092-893CA9DAD1E8}" dt="2021-10-26T12:08:39.086" v="233" actId="478"/>
          <ac:spMkLst>
            <pc:docMk/>
            <pc:sldMk cId="2036765522" sldId="722"/>
            <ac:spMk id="679955" creationId="{00000000-0000-0000-0000-000000000000}"/>
          </ac:spMkLst>
        </pc:spChg>
        <pc:grpChg chg="del">
          <ac:chgData name="Elaine Duffin" userId="cf570e58-4bc4-40a4-94a7-b8900c9b7065" providerId="ADAL" clId="{2124DACE-BBA6-4919-9092-893CA9DAD1E8}" dt="2021-10-26T12:08:39.086" v="233" actId="478"/>
          <ac:grpSpMkLst>
            <pc:docMk/>
            <pc:sldMk cId="2036765522" sldId="722"/>
            <ac:grpSpMk id="4" creationId="{00000000-0000-0000-0000-000000000000}"/>
          </ac:grpSpMkLst>
        </pc:grpChg>
        <pc:grpChg chg="del">
          <ac:chgData name="Elaine Duffin" userId="cf570e58-4bc4-40a4-94a7-b8900c9b7065" providerId="ADAL" clId="{2124DACE-BBA6-4919-9092-893CA9DAD1E8}" dt="2021-10-26T12:08:39.086" v="233" actId="478"/>
          <ac:grpSpMkLst>
            <pc:docMk/>
            <pc:sldMk cId="2036765522" sldId="722"/>
            <ac:grpSpMk id="5" creationId="{00000000-0000-0000-0000-000000000000}"/>
          </ac:grpSpMkLst>
        </pc:grpChg>
        <pc:grpChg chg="del">
          <ac:chgData name="Elaine Duffin" userId="cf570e58-4bc4-40a4-94a7-b8900c9b7065" providerId="ADAL" clId="{2124DACE-BBA6-4919-9092-893CA9DAD1E8}" dt="2021-10-26T12:08:39.086" v="233" actId="478"/>
          <ac:grpSpMkLst>
            <pc:docMk/>
            <pc:sldMk cId="2036765522" sldId="722"/>
            <ac:grpSpMk id="6" creationId="{00000000-0000-0000-0000-000000000000}"/>
          </ac:grpSpMkLst>
        </pc:grpChg>
        <pc:grpChg chg="del">
          <ac:chgData name="Elaine Duffin" userId="cf570e58-4bc4-40a4-94a7-b8900c9b7065" providerId="ADAL" clId="{2124DACE-BBA6-4919-9092-893CA9DAD1E8}" dt="2021-10-26T12:08:39.086" v="233" actId="478"/>
          <ac:grpSpMkLst>
            <pc:docMk/>
            <pc:sldMk cId="2036765522" sldId="722"/>
            <ac:grpSpMk id="7" creationId="{00000000-0000-0000-0000-000000000000}"/>
          </ac:grpSpMkLst>
        </pc:grpChg>
        <pc:grpChg chg="del">
          <ac:chgData name="Elaine Duffin" userId="cf570e58-4bc4-40a4-94a7-b8900c9b7065" providerId="ADAL" clId="{2124DACE-BBA6-4919-9092-893CA9DAD1E8}" dt="2021-10-26T12:08:39.086" v="233" actId="478"/>
          <ac:grpSpMkLst>
            <pc:docMk/>
            <pc:sldMk cId="2036765522" sldId="722"/>
            <ac:grpSpMk id="8" creationId="{00000000-0000-0000-0000-000000000000}"/>
          </ac:grpSpMkLst>
        </pc:grpChg>
        <pc:grpChg chg="del">
          <ac:chgData name="Elaine Duffin" userId="cf570e58-4bc4-40a4-94a7-b8900c9b7065" providerId="ADAL" clId="{2124DACE-BBA6-4919-9092-893CA9DAD1E8}" dt="2021-10-26T12:08:39.086" v="233" actId="478"/>
          <ac:grpSpMkLst>
            <pc:docMk/>
            <pc:sldMk cId="2036765522" sldId="722"/>
            <ac:grpSpMk id="26627" creationId="{00000000-0000-0000-0000-000000000000}"/>
          </ac:grpSpMkLst>
        </pc:grpChg>
        <pc:grpChg chg="del mod">
          <ac:chgData name="Elaine Duffin" userId="cf570e58-4bc4-40a4-94a7-b8900c9b7065" providerId="ADAL" clId="{2124DACE-BBA6-4919-9092-893CA9DAD1E8}" dt="2021-10-26T12:08:39.086" v="233" actId="478"/>
          <ac:grpSpMkLst>
            <pc:docMk/>
            <pc:sldMk cId="2036765522" sldId="722"/>
            <ac:grpSpMk id="26628" creationId="{00000000-0000-0000-0000-000000000000}"/>
          </ac:grpSpMkLst>
        </pc:grpChg>
      </pc:sldChg>
      <pc:sldChg chg="del">
        <pc:chgData name="Elaine Duffin" userId="cf570e58-4bc4-40a4-94a7-b8900c9b7065" providerId="ADAL" clId="{2124DACE-BBA6-4919-9092-893CA9DAD1E8}" dt="2021-10-26T12:07:37.620" v="231" actId="2696"/>
        <pc:sldMkLst>
          <pc:docMk/>
          <pc:sldMk cId="2834556941" sldId="723"/>
        </pc:sldMkLst>
      </pc:sldChg>
      <pc:sldChg chg="modSp del mod">
        <pc:chgData name="Elaine Duffin" userId="cf570e58-4bc4-40a4-94a7-b8900c9b7065" providerId="ADAL" clId="{2124DACE-BBA6-4919-9092-893CA9DAD1E8}" dt="2021-10-26T12:09:11.731" v="243" actId="2696"/>
        <pc:sldMkLst>
          <pc:docMk/>
          <pc:sldMk cId="1385313683" sldId="724"/>
        </pc:sldMkLst>
        <pc:spChg chg="mod">
          <ac:chgData name="Elaine Duffin" userId="cf570e58-4bc4-40a4-94a7-b8900c9b7065" providerId="ADAL" clId="{2124DACE-BBA6-4919-9092-893CA9DAD1E8}" dt="2021-10-26T12:08:50.251" v="234" actId="21"/>
          <ac:spMkLst>
            <pc:docMk/>
            <pc:sldMk cId="1385313683" sldId="724"/>
            <ac:spMk id="10243" creationId="{00000000-0000-0000-0000-000000000000}"/>
          </ac:spMkLst>
        </pc:spChg>
      </pc:sldChg>
      <pc:sldChg chg="del">
        <pc:chgData name="Elaine Duffin" userId="cf570e58-4bc4-40a4-94a7-b8900c9b7065" providerId="ADAL" clId="{2124DACE-BBA6-4919-9092-893CA9DAD1E8}" dt="2021-10-26T12:09:24.845" v="244" actId="2696"/>
        <pc:sldMkLst>
          <pc:docMk/>
          <pc:sldMk cId="1642315094" sldId="725"/>
        </pc:sldMkLst>
      </pc:sldChg>
      <pc:sldChg chg="del">
        <pc:chgData name="Elaine Duffin" userId="cf570e58-4bc4-40a4-94a7-b8900c9b7065" providerId="ADAL" clId="{2124DACE-BBA6-4919-9092-893CA9DAD1E8}" dt="2021-10-26T12:19:10.064" v="357" actId="2696"/>
        <pc:sldMkLst>
          <pc:docMk/>
          <pc:sldMk cId="3918926715" sldId="727"/>
        </pc:sldMkLst>
      </pc:sldChg>
      <pc:sldChg chg="del">
        <pc:chgData name="Elaine Duffin" userId="cf570e58-4bc4-40a4-94a7-b8900c9b7065" providerId="ADAL" clId="{2124DACE-BBA6-4919-9092-893CA9DAD1E8}" dt="2021-10-26T12:18:42.707" v="356" actId="2696"/>
        <pc:sldMkLst>
          <pc:docMk/>
          <pc:sldMk cId="2453069850" sldId="729"/>
        </pc:sldMkLst>
      </pc:sldChg>
      <pc:sldChg chg="del">
        <pc:chgData name="Elaine Duffin" userId="cf570e58-4bc4-40a4-94a7-b8900c9b7065" providerId="ADAL" clId="{2124DACE-BBA6-4919-9092-893CA9DAD1E8}" dt="2021-10-26T12:18:31.076" v="355" actId="2696"/>
        <pc:sldMkLst>
          <pc:docMk/>
          <pc:sldMk cId="3277442368" sldId="730"/>
        </pc:sldMkLst>
      </pc:sldChg>
      <pc:sldChg chg="del ord">
        <pc:chgData name="Elaine Duffin" userId="cf570e58-4bc4-40a4-94a7-b8900c9b7065" providerId="ADAL" clId="{2124DACE-BBA6-4919-9092-893CA9DAD1E8}" dt="2021-10-26T12:17:42.054" v="354" actId="2696"/>
        <pc:sldMkLst>
          <pc:docMk/>
          <pc:sldMk cId="2233518337" sldId="733"/>
        </pc:sldMkLst>
      </pc:sldChg>
      <pc:sldChg chg="del">
        <pc:chgData name="Elaine Duffin" userId="cf570e58-4bc4-40a4-94a7-b8900c9b7065" providerId="ADAL" clId="{2124DACE-BBA6-4919-9092-893CA9DAD1E8}" dt="2021-10-26T12:16:47.043" v="351" actId="2696"/>
        <pc:sldMkLst>
          <pc:docMk/>
          <pc:sldMk cId="3154995381" sldId="734"/>
        </pc:sldMkLst>
      </pc:sldChg>
      <pc:sldChg chg="del">
        <pc:chgData name="Elaine Duffin" userId="cf570e58-4bc4-40a4-94a7-b8900c9b7065" providerId="ADAL" clId="{2124DACE-BBA6-4919-9092-893CA9DAD1E8}" dt="2021-10-26T12:16:38.061" v="350" actId="2696"/>
        <pc:sldMkLst>
          <pc:docMk/>
          <pc:sldMk cId="1259570505" sldId="735"/>
        </pc:sldMkLst>
      </pc:sldChg>
      <pc:sldChg chg="modSp mod">
        <pc:chgData name="Elaine Duffin" userId="cf570e58-4bc4-40a4-94a7-b8900c9b7065" providerId="ADAL" clId="{2124DACE-BBA6-4919-9092-893CA9DAD1E8}" dt="2021-10-26T12:10:58.706" v="293" actId="14100"/>
        <pc:sldMkLst>
          <pc:docMk/>
          <pc:sldMk cId="1355267947" sldId="1158"/>
        </pc:sldMkLst>
        <pc:spChg chg="mod">
          <ac:chgData name="Elaine Duffin" userId="cf570e58-4bc4-40a4-94a7-b8900c9b7065" providerId="ADAL" clId="{2124DACE-BBA6-4919-9092-893CA9DAD1E8}" dt="2021-10-26T12:10:58.706" v="293" actId="14100"/>
          <ac:spMkLst>
            <pc:docMk/>
            <pc:sldMk cId="1355267947" sldId="1158"/>
            <ac:spMk id="3" creationId="{00000000-0000-0000-0000-000000000000}"/>
          </ac:spMkLst>
        </pc:spChg>
      </pc:sldChg>
      <pc:sldChg chg="ord">
        <pc:chgData name="Elaine Duffin" userId="cf570e58-4bc4-40a4-94a7-b8900c9b7065" providerId="ADAL" clId="{2124DACE-BBA6-4919-9092-893CA9DAD1E8}" dt="2021-10-26T12:13:39.691" v="340"/>
        <pc:sldMkLst>
          <pc:docMk/>
          <pc:sldMk cId="3100892519" sldId="1160"/>
        </pc:sldMkLst>
      </pc:sldChg>
      <pc:sldChg chg="del">
        <pc:chgData name="Elaine Duffin" userId="cf570e58-4bc4-40a4-94a7-b8900c9b7065" providerId="ADAL" clId="{2124DACE-BBA6-4919-9092-893CA9DAD1E8}" dt="2021-10-26T12:11:56.667" v="294" actId="2696"/>
        <pc:sldMkLst>
          <pc:docMk/>
          <pc:sldMk cId="1991927882" sldId="1164"/>
        </pc:sldMkLst>
      </pc:sldChg>
      <pc:sldChg chg="modSp mod">
        <pc:chgData name="Elaine Duffin" userId="cf570e58-4bc4-40a4-94a7-b8900c9b7065" providerId="ADAL" clId="{2124DACE-BBA6-4919-9092-893CA9DAD1E8}" dt="2021-10-26T12:14:12.481" v="347" actId="20577"/>
        <pc:sldMkLst>
          <pc:docMk/>
          <pc:sldMk cId="1245431194" sldId="1166"/>
        </pc:sldMkLst>
        <pc:spChg chg="mod">
          <ac:chgData name="Elaine Duffin" userId="cf570e58-4bc4-40a4-94a7-b8900c9b7065" providerId="ADAL" clId="{2124DACE-BBA6-4919-9092-893CA9DAD1E8}" dt="2021-10-26T12:14:12.481" v="347" actId="20577"/>
          <ac:spMkLst>
            <pc:docMk/>
            <pc:sldMk cId="1245431194" sldId="1166"/>
            <ac:spMk id="3" creationId="{1B131844-5965-40D6-BC81-796AA92919DE}"/>
          </ac:spMkLst>
        </pc:spChg>
      </pc:sldChg>
      <pc:sldChg chg="modSp new mod">
        <pc:chgData name="Elaine Duffin" userId="cf570e58-4bc4-40a4-94a7-b8900c9b7065" providerId="ADAL" clId="{2124DACE-BBA6-4919-9092-893CA9DAD1E8}" dt="2021-10-26T12:00:31.018" v="229" actId="20577"/>
        <pc:sldMkLst>
          <pc:docMk/>
          <pc:sldMk cId="3077046914" sldId="1186"/>
        </pc:sldMkLst>
        <pc:spChg chg="mod">
          <ac:chgData name="Elaine Duffin" userId="cf570e58-4bc4-40a4-94a7-b8900c9b7065" providerId="ADAL" clId="{2124DACE-BBA6-4919-9092-893CA9DAD1E8}" dt="2021-10-26T12:00:06.461" v="210" actId="20577"/>
          <ac:spMkLst>
            <pc:docMk/>
            <pc:sldMk cId="3077046914" sldId="1186"/>
            <ac:spMk id="2" creationId="{FEE58D45-2F07-4AB7-BA41-55FAFFBFD5CC}"/>
          </ac:spMkLst>
        </pc:spChg>
        <pc:spChg chg="mod">
          <ac:chgData name="Elaine Duffin" userId="cf570e58-4bc4-40a4-94a7-b8900c9b7065" providerId="ADAL" clId="{2124DACE-BBA6-4919-9092-893CA9DAD1E8}" dt="2021-10-26T12:00:31.018" v="229" actId="20577"/>
          <ac:spMkLst>
            <pc:docMk/>
            <pc:sldMk cId="3077046914" sldId="1186"/>
            <ac:spMk id="3" creationId="{08CDBAA9-BFBD-4945-993E-521197A4AC2E}"/>
          </ac:spMkLst>
        </pc:spChg>
      </pc:sldChg>
    </pc:docChg>
  </pc:docChgLst>
  <pc:docChgLst>
    <pc:chgData name="Elaine Duffin" userId="cf570e58-4bc4-40a4-94a7-b8900c9b7065" providerId="ADAL" clId="{97412E31-AC19-40D2-815B-74A14281360B}"/>
    <pc:docChg chg="custSel addSld delSld modSld sldOrd">
      <pc:chgData name="Elaine Duffin" userId="cf570e58-4bc4-40a4-94a7-b8900c9b7065" providerId="ADAL" clId="{97412E31-AC19-40D2-815B-74A14281360B}" dt="2021-12-05T17:49:11.319" v="648"/>
      <pc:docMkLst>
        <pc:docMk/>
      </pc:docMkLst>
      <pc:sldChg chg="del">
        <pc:chgData name="Elaine Duffin" userId="cf570e58-4bc4-40a4-94a7-b8900c9b7065" providerId="ADAL" clId="{97412E31-AC19-40D2-815B-74A14281360B}" dt="2021-12-04T08:36:12.279" v="182" actId="2696"/>
        <pc:sldMkLst>
          <pc:docMk/>
          <pc:sldMk cId="663989345" sldId="314"/>
        </pc:sldMkLst>
      </pc:sldChg>
      <pc:sldChg chg="del ord">
        <pc:chgData name="Elaine Duffin" userId="cf570e58-4bc4-40a4-94a7-b8900c9b7065" providerId="ADAL" clId="{97412E31-AC19-40D2-815B-74A14281360B}" dt="2021-12-04T08:47:11.073" v="302" actId="2696"/>
        <pc:sldMkLst>
          <pc:docMk/>
          <pc:sldMk cId="433071360" sldId="720"/>
        </pc:sldMkLst>
      </pc:sldChg>
      <pc:sldChg chg="del">
        <pc:chgData name="Elaine Duffin" userId="cf570e58-4bc4-40a4-94a7-b8900c9b7065" providerId="ADAL" clId="{97412E31-AC19-40D2-815B-74A14281360B}" dt="2021-12-04T08:44:46.562" v="291" actId="2696"/>
        <pc:sldMkLst>
          <pc:docMk/>
          <pc:sldMk cId="2036765522" sldId="722"/>
        </pc:sldMkLst>
      </pc:sldChg>
      <pc:sldChg chg="del">
        <pc:chgData name="Elaine Duffin" userId="cf570e58-4bc4-40a4-94a7-b8900c9b7065" providerId="ADAL" clId="{97412E31-AC19-40D2-815B-74A14281360B}" dt="2021-12-04T08:45:06.818" v="292" actId="2696"/>
        <pc:sldMkLst>
          <pc:docMk/>
          <pc:sldMk cId="193405198" sldId="726"/>
        </pc:sldMkLst>
      </pc:sldChg>
      <pc:sldChg chg="del">
        <pc:chgData name="Elaine Duffin" userId="cf570e58-4bc4-40a4-94a7-b8900c9b7065" providerId="ADAL" clId="{97412E31-AC19-40D2-815B-74A14281360B}" dt="2021-12-04T08:46:03.250" v="295" actId="2696"/>
        <pc:sldMkLst>
          <pc:docMk/>
          <pc:sldMk cId="601419277" sldId="728"/>
        </pc:sldMkLst>
      </pc:sldChg>
      <pc:sldChg chg="del">
        <pc:chgData name="Elaine Duffin" userId="cf570e58-4bc4-40a4-94a7-b8900c9b7065" providerId="ADAL" clId="{97412E31-AC19-40D2-815B-74A14281360B}" dt="2021-12-04T08:46:14.521" v="296" actId="2696"/>
        <pc:sldMkLst>
          <pc:docMk/>
          <pc:sldMk cId="2282170211" sldId="731"/>
        </pc:sldMkLst>
      </pc:sldChg>
      <pc:sldChg chg="del">
        <pc:chgData name="Elaine Duffin" userId="cf570e58-4bc4-40a4-94a7-b8900c9b7065" providerId="ADAL" clId="{97412E31-AC19-40D2-815B-74A14281360B}" dt="2021-12-04T08:46:32.102" v="297" actId="2696"/>
        <pc:sldMkLst>
          <pc:docMk/>
          <pc:sldMk cId="3164668271" sldId="732"/>
        </pc:sldMkLst>
      </pc:sldChg>
      <pc:sldChg chg="modSp del mod">
        <pc:chgData name="Elaine Duffin" userId="cf570e58-4bc4-40a4-94a7-b8900c9b7065" providerId="ADAL" clId="{97412E31-AC19-40D2-815B-74A14281360B}" dt="2021-12-04T08:49:40.041" v="423" actId="2696"/>
        <pc:sldMkLst>
          <pc:docMk/>
          <pc:sldMk cId="618300403" sldId="819"/>
        </pc:sldMkLst>
        <pc:spChg chg="mod">
          <ac:chgData name="Elaine Duffin" userId="cf570e58-4bc4-40a4-94a7-b8900c9b7065" providerId="ADAL" clId="{97412E31-AC19-40D2-815B-74A14281360B}" dt="2021-12-04T08:49:16.519" v="421" actId="21"/>
          <ac:spMkLst>
            <pc:docMk/>
            <pc:sldMk cId="618300403" sldId="819"/>
            <ac:spMk id="3" creationId="{9BA46E69-E034-493F-A27F-2BD63FD576FF}"/>
          </ac:spMkLst>
        </pc:spChg>
      </pc:sldChg>
      <pc:sldChg chg="modSp mod ord">
        <pc:chgData name="Elaine Duffin" userId="cf570e58-4bc4-40a4-94a7-b8900c9b7065" providerId="ADAL" clId="{97412E31-AC19-40D2-815B-74A14281360B}" dt="2021-12-04T08:51:03.596" v="445" actId="20577"/>
        <pc:sldMkLst>
          <pc:docMk/>
          <pc:sldMk cId="2478705277" sldId="821"/>
        </pc:sldMkLst>
        <pc:spChg chg="mod">
          <ac:chgData name="Elaine Duffin" userId="cf570e58-4bc4-40a4-94a7-b8900c9b7065" providerId="ADAL" clId="{97412E31-AC19-40D2-815B-74A14281360B}" dt="2021-12-04T08:51:03.596" v="445" actId="20577"/>
          <ac:spMkLst>
            <pc:docMk/>
            <pc:sldMk cId="2478705277" sldId="821"/>
            <ac:spMk id="28675" creationId="{00000000-0000-0000-0000-000000000000}"/>
          </ac:spMkLst>
        </pc:spChg>
        <pc:picChg chg="mod">
          <ac:chgData name="Elaine Duffin" userId="cf570e58-4bc4-40a4-94a7-b8900c9b7065" providerId="ADAL" clId="{97412E31-AC19-40D2-815B-74A14281360B}" dt="2021-12-04T08:50:48.424" v="440" actId="14100"/>
          <ac:picMkLst>
            <pc:docMk/>
            <pc:sldMk cId="2478705277" sldId="821"/>
            <ac:picMk id="28674" creationId="{00000000-0000-0000-0000-000000000000}"/>
          </ac:picMkLst>
        </pc:picChg>
      </pc:sldChg>
      <pc:sldChg chg="modSp mod modNotesTx">
        <pc:chgData name="Elaine Duffin" userId="cf570e58-4bc4-40a4-94a7-b8900c9b7065" providerId="ADAL" clId="{97412E31-AC19-40D2-815B-74A14281360B}" dt="2021-12-04T08:49:19.979" v="422"/>
        <pc:sldMkLst>
          <pc:docMk/>
          <pc:sldMk cId="1355267947" sldId="1158"/>
        </pc:sldMkLst>
        <pc:spChg chg="mod">
          <ac:chgData name="Elaine Duffin" userId="cf570e58-4bc4-40a4-94a7-b8900c9b7065" providerId="ADAL" clId="{97412E31-AC19-40D2-815B-74A14281360B}" dt="2021-12-04T08:49:01.802" v="420" actId="14100"/>
          <ac:spMkLst>
            <pc:docMk/>
            <pc:sldMk cId="1355267947" sldId="1158"/>
            <ac:spMk id="3" creationId="{00000000-0000-0000-0000-000000000000}"/>
          </ac:spMkLst>
        </pc:spChg>
        <pc:spChg chg="mod">
          <ac:chgData name="Elaine Duffin" userId="cf570e58-4bc4-40a4-94a7-b8900c9b7065" providerId="ADAL" clId="{97412E31-AC19-40D2-815B-74A14281360B}" dt="2021-12-04T08:48:57.747" v="419" actId="6549"/>
          <ac:spMkLst>
            <pc:docMk/>
            <pc:sldMk cId="1355267947" sldId="1158"/>
            <ac:spMk id="234498" creationId="{00000000-0000-0000-0000-000000000000}"/>
          </ac:spMkLst>
        </pc:spChg>
      </pc:sldChg>
      <pc:sldChg chg="modSp mod">
        <pc:chgData name="Elaine Duffin" userId="cf570e58-4bc4-40a4-94a7-b8900c9b7065" providerId="ADAL" clId="{97412E31-AC19-40D2-815B-74A14281360B}" dt="2021-12-04T08:44:37.306" v="290" actId="14100"/>
        <pc:sldMkLst>
          <pc:docMk/>
          <pc:sldMk cId="3100892519" sldId="1160"/>
        </pc:sldMkLst>
        <pc:spChg chg="mod">
          <ac:chgData name="Elaine Duffin" userId="cf570e58-4bc4-40a4-94a7-b8900c9b7065" providerId="ADAL" clId="{97412E31-AC19-40D2-815B-74A14281360B}" dt="2021-12-04T08:44:25.366" v="283" actId="14100"/>
          <ac:spMkLst>
            <pc:docMk/>
            <pc:sldMk cId="3100892519" sldId="1160"/>
            <ac:spMk id="2" creationId="{95798975-A04A-4374-8C66-281538A642D1}"/>
          </ac:spMkLst>
        </pc:spChg>
        <pc:spChg chg="mod">
          <ac:chgData name="Elaine Duffin" userId="cf570e58-4bc4-40a4-94a7-b8900c9b7065" providerId="ADAL" clId="{97412E31-AC19-40D2-815B-74A14281360B}" dt="2021-12-04T08:44:37.306" v="290" actId="14100"/>
          <ac:spMkLst>
            <pc:docMk/>
            <pc:sldMk cId="3100892519" sldId="1160"/>
            <ac:spMk id="3" creationId="{B4A73880-EAAC-4CEF-ADB1-EC715EE49753}"/>
          </ac:spMkLst>
        </pc:spChg>
      </pc:sldChg>
      <pc:sldChg chg="addSp delSp modSp mod chgLayout">
        <pc:chgData name="Elaine Duffin" userId="cf570e58-4bc4-40a4-94a7-b8900c9b7065" providerId="ADAL" clId="{97412E31-AC19-40D2-815B-74A14281360B}" dt="2021-12-04T08:31:40.786" v="8" actId="14100"/>
        <pc:sldMkLst>
          <pc:docMk/>
          <pc:sldMk cId="4155719513" sldId="1161"/>
        </pc:sldMkLst>
        <pc:spChg chg="mod ord">
          <ac:chgData name="Elaine Duffin" userId="cf570e58-4bc4-40a4-94a7-b8900c9b7065" providerId="ADAL" clId="{97412E31-AC19-40D2-815B-74A14281360B}" dt="2021-12-04T08:31:36.417" v="6" actId="14100"/>
          <ac:spMkLst>
            <pc:docMk/>
            <pc:sldMk cId="4155719513" sldId="1161"/>
            <ac:spMk id="2" creationId="{87C36C6C-0651-4F33-B277-5387914CF6DB}"/>
          </ac:spMkLst>
        </pc:spChg>
        <pc:spChg chg="mod ord">
          <ac:chgData name="Elaine Duffin" userId="cf570e58-4bc4-40a4-94a7-b8900c9b7065" providerId="ADAL" clId="{97412E31-AC19-40D2-815B-74A14281360B}" dt="2021-12-04T08:31:40.786" v="8" actId="14100"/>
          <ac:spMkLst>
            <pc:docMk/>
            <pc:sldMk cId="4155719513" sldId="1161"/>
            <ac:spMk id="3" creationId="{4B1EE4D3-B976-406F-A709-D5E881784F56}"/>
          </ac:spMkLst>
        </pc:spChg>
        <pc:spChg chg="add del mod">
          <ac:chgData name="Elaine Duffin" userId="cf570e58-4bc4-40a4-94a7-b8900c9b7065" providerId="ADAL" clId="{97412E31-AC19-40D2-815B-74A14281360B}" dt="2021-12-04T08:31:32.099" v="5" actId="6264"/>
          <ac:spMkLst>
            <pc:docMk/>
            <pc:sldMk cId="4155719513" sldId="1161"/>
            <ac:spMk id="4" creationId="{031D7E01-6036-4ECB-9168-83BB49E4FF7F}"/>
          </ac:spMkLst>
        </pc:spChg>
        <pc:spChg chg="add del mod">
          <ac:chgData name="Elaine Duffin" userId="cf570e58-4bc4-40a4-94a7-b8900c9b7065" providerId="ADAL" clId="{97412E31-AC19-40D2-815B-74A14281360B}" dt="2021-12-04T08:31:32.099" v="5" actId="6264"/>
          <ac:spMkLst>
            <pc:docMk/>
            <pc:sldMk cId="4155719513" sldId="1161"/>
            <ac:spMk id="5" creationId="{4DE1AB0E-2CAF-4739-BDAD-415348E7BB75}"/>
          </ac:spMkLst>
        </pc:spChg>
      </pc:sldChg>
      <pc:sldChg chg="modSp mod">
        <pc:chgData name="Elaine Duffin" userId="cf570e58-4bc4-40a4-94a7-b8900c9b7065" providerId="ADAL" clId="{97412E31-AC19-40D2-815B-74A14281360B}" dt="2021-12-04T08:50:41.875" v="439" actId="20577"/>
        <pc:sldMkLst>
          <pc:docMk/>
          <pc:sldMk cId="1984161550" sldId="1162"/>
        </pc:sldMkLst>
        <pc:spChg chg="mod">
          <ac:chgData name="Elaine Duffin" userId="cf570e58-4bc4-40a4-94a7-b8900c9b7065" providerId="ADAL" clId="{97412E31-AC19-40D2-815B-74A14281360B}" dt="2021-12-04T08:50:13.035" v="428" actId="27636"/>
          <ac:spMkLst>
            <pc:docMk/>
            <pc:sldMk cId="1984161550" sldId="1162"/>
            <ac:spMk id="3" creationId="{00000000-0000-0000-0000-000000000000}"/>
          </ac:spMkLst>
        </pc:spChg>
        <pc:spChg chg="mod">
          <ac:chgData name="Elaine Duffin" userId="cf570e58-4bc4-40a4-94a7-b8900c9b7065" providerId="ADAL" clId="{97412E31-AC19-40D2-815B-74A14281360B}" dt="2021-12-04T08:50:41.875" v="439" actId="20577"/>
          <ac:spMkLst>
            <pc:docMk/>
            <pc:sldMk cId="1984161550" sldId="1162"/>
            <ac:spMk id="234498" creationId="{00000000-0000-0000-0000-000000000000}"/>
          </ac:spMkLst>
        </pc:spChg>
      </pc:sldChg>
      <pc:sldChg chg="del">
        <pc:chgData name="Elaine Duffin" userId="cf570e58-4bc4-40a4-94a7-b8900c9b7065" providerId="ADAL" clId="{97412E31-AC19-40D2-815B-74A14281360B}" dt="2021-12-04T08:38:17.631" v="242" actId="2696"/>
        <pc:sldMkLst>
          <pc:docMk/>
          <pc:sldMk cId="1707136989" sldId="1165"/>
        </pc:sldMkLst>
      </pc:sldChg>
      <pc:sldChg chg="ord">
        <pc:chgData name="Elaine Duffin" userId="cf570e58-4bc4-40a4-94a7-b8900c9b7065" providerId="ADAL" clId="{97412E31-AC19-40D2-815B-74A14281360B}" dt="2021-12-04T08:45:50.681" v="294"/>
        <pc:sldMkLst>
          <pc:docMk/>
          <pc:sldMk cId="1245431194" sldId="1166"/>
        </pc:sldMkLst>
      </pc:sldChg>
      <pc:sldChg chg="delSp modSp mod modAnim">
        <pc:chgData name="Elaine Duffin" userId="cf570e58-4bc4-40a4-94a7-b8900c9b7065" providerId="ADAL" clId="{97412E31-AC19-40D2-815B-74A14281360B}" dt="2021-12-05T17:40:00.852" v="614"/>
        <pc:sldMkLst>
          <pc:docMk/>
          <pc:sldMk cId="3861806089" sldId="1168"/>
        </pc:sldMkLst>
        <pc:spChg chg="mod">
          <ac:chgData name="Elaine Duffin" userId="cf570e58-4bc4-40a4-94a7-b8900c9b7065" providerId="ADAL" clId="{97412E31-AC19-40D2-815B-74A14281360B}" dt="2021-12-05T17:38:48.446" v="603" actId="338"/>
          <ac:spMkLst>
            <pc:docMk/>
            <pc:sldMk cId="3861806089" sldId="1168"/>
            <ac:spMk id="2" creationId="{8A378FC5-7540-49E4-B120-35FE34178F98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5" creationId="{5A432189-BDBD-457B-AF9B-904D0DA139DC}"/>
          </ac:spMkLst>
        </pc:spChg>
        <pc:spChg chg="mod">
          <ac:chgData name="Elaine Duffin" userId="cf570e58-4bc4-40a4-94a7-b8900c9b7065" providerId="ADAL" clId="{97412E31-AC19-40D2-815B-74A14281360B}" dt="2021-12-05T17:38:48.446" v="603" actId="338"/>
          <ac:spMkLst>
            <pc:docMk/>
            <pc:sldMk cId="3861806089" sldId="1168"/>
            <ac:spMk id="6" creationId="{FD2B5751-C241-40F8-9D3D-B146511ACDF3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7" creationId="{0A28759A-3E94-45BE-BF43-17BEFD2B2A2F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9" creationId="{1E0BC36E-CBA1-42F4-937C-679CE3CD6BF3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11" creationId="{53EEA599-DADF-4DAE-9016-8DBE85245A2F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12" creationId="{17464DCD-F9B6-4A11-B557-F71B168A6FE8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13" creationId="{C7780407-FFDD-444D-9FF9-A5108FBCC322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14" creationId="{6C05D454-E6F2-44FC-B45E-E0AE9BFEFAD5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15" creationId="{DB2EB561-8E73-4BBD-AE35-391E851FBB1D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16" creationId="{840AEFFB-698A-4BBB-BD0D-856731B8DA4F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17" creationId="{FB5D66AF-2E58-4A31-BEBF-7284ECDF86A0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18" creationId="{97FAA2E2-19F3-4C37-A1C8-A7ED89BCCA7B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19" creationId="{CF882DE4-8F58-4812-96D9-10A5D053E33B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20" creationId="{E4BA89BD-7111-4F17-AB82-B4E2E3F8ABE4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21" creationId="{83BB25D1-DCB0-4A64-B6DE-20E6A54C1647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22" creationId="{011D8E5C-E78E-42A5-B9DD-4A87F2BFF94A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23" creationId="{8B301BAD-1E97-438E-9449-F55757090AB4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24" creationId="{81E20D76-4859-4916-8DC4-FFA0A16CD2B0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25" creationId="{60C02A56-4BB1-478E-A84D-9F0B4968C0B8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26" creationId="{C7C4F6D9-6FC6-4A3B-9219-23CE0BB91BA5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27" creationId="{230DD40E-D09A-4D1E-96F4-B4E65880AF98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28" creationId="{1EE43DFA-0AFF-4E9F-9EBB-4137572CEEE4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29" creationId="{76F838F1-933E-40F9-AA17-E57187B1F7AE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30" creationId="{56F7104A-6F65-429E-9BF8-73AA66EED5CC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31" creationId="{54ECE3C3-B312-44A1-BC4D-90058A70090D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32" creationId="{C0788946-3B38-4FBD-99AE-831DD6471C2A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33" creationId="{1B237015-684A-4162-B801-BEDE9E7FC0F7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34" creationId="{CB5B583B-EB95-4489-97AF-882FE5F50D6E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35" creationId="{4D27F0C2-C935-456A-9ED5-0D6605920D9C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36" creationId="{24E569FC-1DD7-4307-96ED-A93001877531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37" creationId="{AFB9BBCF-98F9-41FE-B523-DC5FC8B1D90F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38" creationId="{854C3AD1-5348-4C1D-8576-7DD5827DA619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39" creationId="{DC67FA3B-A53A-49FE-8DAD-BBB26C8C0EBF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40" creationId="{83585485-EB5E-4A31-AA38-C56050A35624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41" creationId="{A3476411-BB21-46F3-B1B9-639EC2FAF104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42" creationId="{04CEF246-31B9-42B2-A664-BEF6949163C3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43" creationId="{CC204C62-4F99-4AE2-A89B-4C109BF0B4B3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44" creationId="{4C2930DC-6601-47FB-8862-E6924F0E2A21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45" creationId="{0E73D325-3F99-4CE3-9478-3A197A6C2F60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46" creationId="{3A61BDCB-9AC0-465F-8A71-B553CE3B939C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47" creationId="{95F889CE-6DB7-466E-BC31-F39F8299EC87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48" creationId="{1776E318-C75C-4BE3-B6D2-464C5A1925BE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49" creationId="{CD07632E-AD7C-48F2-B005-6C2866E61FFD}"/>
          </ac:spMkLst>
        </pc:spChg>
        <pc:spChg chg="mod topLvl">
          <ac:chgData name="Elaine Duffin" userId="cf570e58-4bc4-40a4-94a7-b8900c9b7065" providerId="ADAL" clId="{97412E31-AC19-40D2-815B-74A14281360B}" dt="2021-12-05T17:38:52.865" v="604" actId="165"/>
          <ac:spMkLst>
            <pc:docMk/>
            <pc:sldMk cId="3861806089" sldId="1168"/>
            <ac:spMk id="50" creationId="{6C29D82B-0C3D-4B0C-A5EE-7E81328B880D}"/>
          </ac:spMkLst>
        </pc:spChg>
        <pc:grpChg chg="mod">
          <ac:chgData name="Elaine Duffin" userId="cf570e58-4bc4-40a4-94a7-b8900c9b7065" providerId="ADAL" clId="{97412E31-AC19-40D2-815B-74A14281360B}" dt="2021-12-05T17:38:48.446" v="603" actId="338"/>
          <ac:grpSpMkLst>
            <pc:docMk/>
            <pc:sldMk cId="3861806089" sldId="1168"/>
            <ac:grpSpMk id="1" creationId="{00000000-0000-0000-0000-000000000000}"/>
          </ac:grpSpMkLst>
        </pc:grpChg>
        <pc:grpChg chg="del mod">
          <ac:chgData name="Elaine Duffin" userId="cf570e58-4bc4-40a4-94a7-b8900c9b7065" providerId="ADAL" clId="{97412E31-AC19-40D2-815B-74A14281360B}" dt="2021-12-05T17:38:52.865" v="604" actId="165"/>
          <ac:grpSpMkLst>
            <pc:docMk/>
            <pc:sldMk cId="3861806089" sldId="1168"/>
            <ac:grpSpMk id="4" creationId="{166B3EAC-BC31-459E-A212-8390229E1A91}"/>
          </ac:grpSpMkLst>
        </pc:grpChg>
        <pc:graphicFrameChg chg="mod">
          <ac:chgData name="Elaine Duffin" userId="cf570e58-4bc4-40a4-94a7-b8900c9b7065" providerId="ADAL" clId="{97412E31-AC19-40D2-815B-74A14281360B}" dt="2021-12-05T17:38:48.446" v="603" actId="338"/>
          <ac:graphicFrameMkLst>
            <pc:docMk/>
            <pc:sldMk cId="3861806089" sldId="1168"/>
            <ac:graphicFrameMk id="8" creationId="{19E9DB7C-1510-430F-BBA7-C92778EBE159}"/>
          </ac:graphicFrameMkLst>
        </pc:graphicFrameChg>
        <pc:graphicFrameChg chg="del">
          <ac:chgData name="Elaine Duffin" userId="cf570e58-4bc4-40a4-94a7-b8900c9b7065" providerId="ADAL" clId="{97412E31-AC19-40D2-815B-74A14281360B}" dt="2021-12-05T17:38:33.033" v="601" actId="478"/>
          <ac:graphicFrameMkLst>
            <pc:docMk/>
            <pc:sldMk cId="3861806089" sldId="1168"/>
            <ac:graphicFrameMk id="10" creationId="{1DB12381-15EA-447C-BADA-D7E9796FD5DB}"/>
          </ac:graphicFrameMkLst>
        </pc:graphicFrameChg>
        <pc:picChg chg="del mod">
          <ac:chgData name="Elaine Duffin" userId="cf570e58-4bc4-40a4-94a7-b8900c9b7065" providerId="ADAL" clId="{97412E31-AC19-40D2-815B-74A14281360B}" dt="2021-12-05T17:38:48.446" v="603" actId="338"/>
          <ac:picMkLst>
            <pc:docMk/>
            <pc:sldMk cId="3861806089" sldId="1168"/>
            <ac:picMk id="3" creationId="{097F91EF-03AF-4565-8EFF-F4A131B93CC4}"/>
          </ac:picMkLst>
        </pc:picChg>
      </pc:sldChg>
      <pc:sldChg chg="modSp mod">
        <pc:chgData name="Elaine Duffin" userId="cf570e58-4bc4-40a4-94a7-b8900c9b7065" providerId="ADAL" clId="{97412E31-AC19-40D2-815B-74A14281360B}" dt="2021-12-05T17:40:39.586" v="615" actId="1076"/>
        <pc:sldMkLst>
          <pc:docMk/>
          <pc:sldMk cId="4173025505" sldId="1169"/>
        </pc:sldMkLst>
        <pc:spChg chg="mod">
          <ac:chgData name="Elaine Duffin" userId="cf570e58-4bc4-40a4-94a7-b8900c9b7065" providerId="ADAL" clId="{97412E31-AC19-40D2-815B-74A14281360B}" dt="2021-12-04T08:32:30.105" v="9" actId="6549"/>
          <ac:spMkLst>
            <pc:docMk/>
            <pc:sldMk cId="4173025505" sldId="1169"/>
            <ac:spMk id="3" creationId="{3D68AFEC-2ECC-48FE-8CDB-674FF83873D2}"/>
          </ac:spMkLst>
        </pc:spChg>
        <pc:picChg chg="mod">
          <ac:chgData name="Elaine Duffin" userId="cf570e58-4bc4-40a4-94a7-b8900c9b7065" providerId="ADAL" clId="{97412E31-AC19-40D2-815B-74A14281360B}" dt="2021-12-05T17:40:39.586" v="615" actId="1076"/>
          <ac:picMkLst>
            <pc:docMk/>
            <pc:sldMk cId="4173025505" sldId="1169"/>
            <ac:picMk id="8" creationId="{50AD1539-B408-4C63-90F8-F138D241D004}"/>
          </ac:picMkLst>
        </pc:picChg>
      </pc:sldChg>
      <pc:sldChg chg="modSp mod modAnim">
        <pc:chgData name="Elaine Duffin" userId="cf570e58-4bc4-40a4-94a7-b8900c9b7065" providerId="ADAL" clId="{97412E31-AC19-40D2-815B-74A14281360B}" dt="2021-12-05T17:47:15.094" v="640"/>
        <pc:sldMkLst>
          <pc:docMk/>
          <pc:sldMk cId="3646996228" sldId="1172"/>
        </pc:sldMkLst>
        <pc:picChg chg="mod">
          <ac:chgData name="Elaine Duffin" userId="cf570e58-4bc4-40a4-94a7-b8900c9b7065" providerId="ADAL" clId="{97412E31-AC19-40D2-815B-74A14281360B}" dt="2021-12-05T17:47:10.230" v="639" actId="1076"/>
          <ac:picMkLst>
            <pc:docMk/>
            <pc:sldMk cId="3646996228" sldId="1172"/>
            <ac:picMk id="6" creationId="{0B101078-6E08-44E2-8331-8D175923E588}"/>
          </ac:picMkLst>
        </pc:picChg>
      </pc:sldChg>
      <pc:sldChg chg="delSp modSp mod modAnim">
        <pc:chgData name="Elaine Duffin" userId="cf570e58-4bc4-40a4-94a7-b8900c9b7065" providerId="ADAL" clId="{97412E31-AC19-40D2-815B-74A14281360B}" dt="2021-12-05T17:47:00.627" v="637"/>
        <pc:sldMkLst>
          <pc:docMk/>
          <pc:sldMk cId="3165667372" sldId="1173"/>
        </pc:sldMkLst>
        <pc:spChg chg="mod">
          <ac:chgData name="Elaine Duffin" userId="cf570e58-4bc4-40a4-94a7-b8900c9b7065" providerId="ADAL" clId="{97412E31-AC19-40D2-815B-74A14281360B}" dt="2021-12-05T17:44:09.114" v="621" actId="338"/>
          <ac:spMkLst>
            <pc:docMk/>
            <pc:sldMk cId="3165667372" sldId="1173"/>
            <ac:spMk id="2" creationId="{E62EA7DF-50D9-4BEA-B4A9-8F202B6D8F55}"/>
          </ac:spMkLst>
        </pc:spChg>
        <pc:spChg chg="mod">
          <ac:chgData name="Elaine Duffin" userId="cf570e58-4bc4-40a4-94a7-b8900c9b7065" providerId="ADAL" clId="{97412E31-AC19-40D2-815B-74A14281360B}" dt="2021-12-05T17:44:09.114" v="621" actId="338"/>
          <ac:spMkLst>
            <pc:docMk/>
            <pc:sldMk cId="3165667372" sldId="1173"/>
            <ac:spMk id="3" creationId="{FA6E99CC-A862-4A69-9BE5-33603BB29DEF}"/>
          </ac:spMkLst>
        </pc:spChg>
        <pc:spChg chg="mod">
          <ac:chgData name="Elaine Duffin" userId="cf570e58-4bc4-40a4-94a7-b8900c9b7065" providerId="ADAL" clId="{97412E31-AC19-40D2-815B-74A14281360B}" dt="2021-12-05T17:44:09.114" v="621" actId="338"/>
          <ac:spMkLst>
            <pc:docMk/>
            <pc:sldMk cId="3165667372" sldId="1173"/>
            <ac:spMk id="4" creationId="{FBBFFB94-8796-4D80-AE79-CDEB47A1F651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8" creationId="{D320C44B-0475-4FEB-907D-7D8B2370D91A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9" creationId="{72247404-ADF2-43CB-A0A5-0452495A7D9B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10" creationId="{D48285CD-D101-47AF-AD89-A4B9AB4CBDFA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11" creationId="{F4733C23-5F3A-4195-B0C7-C30C523FFEFE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12" creationId="{13D1665E-A50F-4D09-B39A-F581820E626E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13" creationId="{3F36A2E4-46FA-4B72-AA44-865AF328A3F3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14" creationId="{425581F6-DCDC-47D0-8861-778BE15FDA17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15" creationId="{C7661576-85EA-4F57-B515-6485A747F4AC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16" creationId="{BA7947D3-E694-4965-8CA0-B1EE5688DEFE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17" creationId="{60171A33-4EB3-48BA-9A7E-A2654CCEA838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18" creationId="{D774A116-D362-427C-B547-4AC6A220D26B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19" creationId="{CC839283-0258-46DE-9E73-82BFA63798AD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20" creationId="{167E38FF-C1D9-4BF0-A1BD-E56CCE659710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21" creationId="{8A33574B-2DC1-438B-B672-1F0299935E61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22" creationId="{8C1B71B2-0B8A-42A9-8891-227B3A408C72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23" creationId="{1EE0C055-E2C2-4B31-B45A-587EA3DD8CBE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24" creationId="{9E7E30CA-F2E4-4521-BA44-3B20411410AD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25" creationId="{B5F9FFB5-8C17-4F4D-8833-0636A0BBAA45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26" creationId="{FC596F33-5357-4FB6-B4CD-EC73C16D2F37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27" creationId="{50734FC4-57EE-4BC9-996E-3F0FB26F7572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28" creationId="{72D3C6FA-DAEE-48C7-AF31-0EBAF12DB518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29" creationId="{AFC254EA-9D27-4DC7-9485-9A130A8748C9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30" creationId="{5D6806F8-88CC-464D-887B-6230477E5EAA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31" creationId="{47510D72-7412-445B-8ABD-4853C4D499BE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32" creationId="{0DDDC98E-922F-42C2-9796-AC70B1FA427D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33" creationId="{3BC3FC3F-50C1-4F1B-9F5E-15A633E54924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34" creationId="{EBC07EB2-63F8-43D2-8F30-9CB5EA8EBE0F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35" creationId="{0D65794C-9188-4EBF-9B1D-782996E09CF3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36" creationId="{4E82E3A0-8B7F-4D00-8147-3E361CEED2B3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37" creationId="{2DDF1921-3009-413E-99FF-1403D2FF5D0B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38" creationId="{61534D84-0452-4440-9AB3-BFBCA4F12546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39" creationId="{6822CB06-498F-4AFB-A2CD-B5764553D331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40" creationId="{9F1C8B60-86B1-4C83-B3C6-50F7AE726F6B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41" creationId="{76E89C1B-CDB1-4904-9B29-06D48532612B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42" creationId="{530C836E-AFE2-4B51-8B64-C0BC39275AAD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43" creationId="{DA4D8AD8-9459-41E7-857E-532BE5628A6A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44" creationId="{86A4BE92-0575-4702-A14F-ECA462AB34CC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45" creationId="{08D991D9-040F-4E15-A70C-9596E3D054EF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46" creationId="{7E9802F5-935A-4CFF-8DBE-E736BEAD851F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47" creationId="{9636A4E5-C243-4BC3-AC99-11F63F8C61DF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48" creationId="{AB83412B-B175-4A54-A2CC-8A01DE57CF24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49" creationId="{CDDCAAAE-0B43-4972-B000-8F172ED4566D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50" creationId="{0283D10F-CEB8-4B87-A946-94DE7469DF6F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51" creationId="{29331C28-3ED9-44EF-9389-3C6724A66344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52" creationId="{FDE0BC48-4B8D-48C0-A5C7-3A8827D61E6B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53" creationId="{FB2F8042-9D9D-4281-B535-EA147854C555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54" creationId="{6BDB6DD1-BD73-437E-84F1-884E6D2C4644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55" creationId="{25592D25-2CF4-4FBC-80ED-92B7EB26F8C0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56" creationId="{8727720E-797A-4D58-BCC2-69AE572FD279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57" creationId="{F0DAB7CF-BA4B-40DE-9C83-127E74DD15AC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58" creationId="{AC90AD28-76EB-4624-9DCC-ECACA42D4031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59" creationId="{F3EB0796-0A06-4E57-B1A6-DECC66F372A8}"/>
          </ac:spMkLst>
        </pc:spChg>
        <pc:spChg chg="mod topLvl">
          <ac:chgData name="Elaine Duffin" userId="cf570e58-4bc4-40a4-94a7-b8900c9b7065" providerId="ADAL" clId="{97412E31-AC19-40D2-815B-74A14281360B}" dt="2021-12-05T17:44:13.602" v="622" actId="165"/>
          <ac:spMkLst>
            <pc:docMk/>
            <pc:sldMk cId="3165667372" sldId="1173"/>
            <ac:spMk id="60" creationId="{842C579D-66BE-4750-B7FC-665D579CAA54}"/>
          </ac:spMkLst>
        </pc:spChg>
        <pc:grpChg chg="mod">
          <ac:chgData name="Elaine Duffin" userId="cf570e58-4bc4-40a4-94a7-b8900c9b7065" providerId="ADAL" clId="{97412E31-AC19-40D2-815B-74A14281360B}" dt="2021-12-05T17:44:09.114" v="621" actId="338"/>
          <ac:grpSpMkLst>
            <pc:docMk/>
            <pc:sldMk cId="3165667372" sldId="1173"/>
            <ac:grpSpMk id="1" creationId="{00000000-0000-0000-0000-000000000000}"/>
          </ac:grpSpMkLst>
        </pc:grpChg>
        <pc:grpChg chg="del mod">
          <ac:chgData name="Elaine Duffin" userId="cf570e58-4bc4-40a4-94a7-b8900c9b7065" providerId="ADAL" clId="{97412E31-AC19-40D2-815B-74A14281360B}" dt="2021-12-05T17:44:13.602" v="622" actId="165"/>
          <ac:grpSpMkLst>
            <pc:docMk/>
            <pc:sldMk cId="3165667372" sldId="1173"/>
            <ac:grpSpMk id="7" creationId="{D103DBBF-5BA3-434A-BEF5-DFB65F975D72}"/>
          </ac:grpSpMkLst>
        </pc:grpChg>
        <pc:graphicFrameChg chg="del">
          <ac:chgData name="Elaine Duffin" userId="cf570e58-4bc4-40a4-94a7-b8900c9b7065" providerId="ADAL" clId="{97412E31-AC19-40D2-815B-74A14281360B}" dt="2021-12-05T17:43:55.660" v="619" actId="21"/>
          <ac:graphicFrameMkLst>
            <pc:docMk/>
            <pc:sldMk cId="3165667372" sldId="1173"/>
            <ac:graphicFrameMk id="5" creationId="{B0820AFF-D934-4938-9AFA-7781F4C01E80}"/>
          </ac:graphicFrameMkLst>
        </pc:graphicFrameChg>
        <pc:picChg chg="del mod">
          <ac:chgData name="Elaine Duffin" userId="cf570e58-4bc4-40a4-94a7-b8900c9b7065" providerId="ADAL" clId="{97412E31-AC19-40D2-815B-74A14281360B}" dt="2021-12-05T17:44:09.114" v="621" actId="338"/>
          <ac:picMkLst>
            <pc:docMk/>
            <pc:sldMk cId="3165667372" sldId="1173"/>
            <ac:picMk id="6" creationId="{901A1C30-3CE6-4BDC-85A1-B17F158262A8}"/>
          </ac:picMkLst>
        </pc:picChg>
      </pc:sldChg>
      <pc:sldChg chg="modAnim">
        <pc:chgData name="Elaine Duffin" userId="cf570e58-4bc4-40a4-94a7-b8900c9b7065" providerId="ADAL" clId="{97412E31-AC19-40D2-815B-74A14281360B}" dt="2021-12-05T17:49:11.319" v="648"/>
        <pc:sldMkLst>
          <pc:docMk/>
          <pc:sldMk cId="2251281437" sldId="1174"/>
        </pc:sldMkLst>
      </pc:sldChg>
      <pc:sldChg chg="modSp mod">
        <pc:chgData name="Elaine Duffin" userId="cf570e58-4bc4-40a4-94a7-b8900c9b7065" providerId="ADAL" clId="{97412E31-AC19-40D2-815B-74A14281360B}" dt="2021-12-04T08:51:42.296" v="448" actId="20577"/>
        <pc:sldMkLst>
          <pc:docMk/>
          <pc:sldMk cId="290440643" sldId="1175"/>
        </pc:sldMkLst>
        <pc:spChg chg="mod">
          <ac:chgData name="Elaine Duffin" userId="cf570e58-4bc4-40a4-94a7-b8900c9b7065" providerId="ADAL" clId="{97412E31-AC19-40D2-815B-74A14281360B}" dt="2021-12-04T08:51:42.296" v="448" actId="20577"/>
          <ac:spMkLst>
            <pc:docMk/>
            <pc:sldMk cId="290440643" sldId="1175"/>
            <ac:spMk id="3" creationId="{ABE2581D-6CED-4830-A8B0-F4A2DB9F69AF}"/>
          </ac:spMkLst>
        </pc:spChg>
      </pc:sldChg>
      <pc:sldChg chg="del">
        <pc:chgData name="Elaine Duffin" userId="cf570e58-4bc4-40a4-94a7-b8900c9b7065" providerId="ADAL" clId="{97412E31-AC19-40D2-815B-74A14281360B}" dt="2021-12-04T08:53:20.026" v="507" actId="2696"/>
        <pc:sldMkLst>
          <pc:docMk/>
          <pc:sldMk cId="3496632425" sldId="1177"/>
        </pc:sldMkLst>
      </pc:sldChg>
      <pc:sldChg chg="modSp mod ord">
        <pc:chgData name="Elaine Duffin" userId="cf570e58-4bc4-40a4-94a7-b8900c9b7065" providerId="ADAL" clId="{97412E31-AC19-40D2-815B-74A14281360B}" dt="2021-12-04T08:52:44.395" v="506" actId="20577"/>
        <pc:sldMkLst>
          <pc:docMk/>
          <pc:sldMk cId="1279565565" sldId="1178"/>
        </pc:sldMkLst>
        <pc:spChg chg="mod">
          <ac:chgData name="Elaine Duffin" userId="cf570e58-4bc4-40a4-94a7-b8900c9b7065" providerId="ADAL" clId="{97412E31-AC19-40D2-815B-74A14281360B}" dt="2021-12-04T08:52:44.395" v="506" actId="20577"/>
          <ac:spMkLst>
            <pc:docMk/>
            <pc:sldMk cId="1279565565" sldId="1178"/>
            <ac:spMk id="17411" creationId="{00000000-0000-0000-0000-000000000000}"/>
          </ac:spMkLst>
        </pc:spChg>
      </pc:sldChg>
      <pc:sldChg chg="addSp delSp modSp mod">
        <pc:chgData name="Elaine Duffin" userId="cf570e58-4bc4-40a4-94a7-b8900c9b7065" providerId="ADAL" clId="{97412E31-AC19-40D2-815B-74A14281360B}" dt="2021-12-05T17:47:48.942" v="646" actId="1076"/>
        <pc:sldMkLst>
          <pc:docMk/>
          <pc:sldMk cId="2383234615" sldId="1182"/>
        </pc:sldMkLst>
        <pc:spChg chg="mod">
          <ac:chgData name="Elaine Duffin" userId="cf570e58-4bc4-40a4-94a7-b8900c9b7065" providerId="ADAL" clId="{97412E31-AC19-40D2-815B-74A14281360B}" dt="2021-12-05T17:47:48.942" v="646" actId="1076"/>
          <ac:spMkLst>
            <pc:docMk/>
            <pc:sldMk cId="2383234615" sldId="1182"/>
            <ac:spMk id="2" creationId="{48D85DC5-AEC2-4028-B778-7C86440F3343}"/>
          </ac:spMkLst>
        </pc:spChg>
        <pc:spChg chg="del">
          <ac:chgData name="Elaine Duffin" userId="cf570e58-4bc4-40a4-94a7-b8900c9b7065" providerId="ADAL" clId="{97412E31-AC19-40D2-815B-74A14281360B}" dt="2021-12-04T08:42:42.118" v="243" actId="478"/>
          <ac:spMkLst>
            <pc:docMk/>
            <pc:sldMk cId="2383234615" sldId="1182"/>
            <ac:spMk id="3" creationId="{D4C4F4ED-F2B7-4320-A09B-0F5EB5DEEF39}"/>
          </ac:spMkLst>
        </pc:spChg>
        <pc:spChg chg="add mod">
          <ac:chgData name="Elaine Duffin" userId="cf570e58-4bc4-40a4-94a7-b8900c9b7065" providerId="ADAL" clId="{97412E31-AC19-40D2-815B-74A14281360B}" dt="2021-12-04T08:42:43.198" v="244"/>
          <ac:spMkLst>
            <pc:docMk/>
            <pc:sldMk cId="2383234615" sldId="1182"/>
            <ac:spMk id="5" creationId="{E8C278D1-FE20-461D-9C77-C153B943C509}"/>
          </ac:spMkLst>
        </pc:spChg>
        <pc:picChg chg="add mod">
          <ac:chgData name="Elaine Duffin" userId="cf570e58-4bc4-40a4-94a7-b8900c9b7065" providerId="ADAL" clId="{97412E31-AC19-40D2-815B-74A14281360B}" dt="2021-12-05T17:47:46.490" v="645" actId="14100"/>
          <ac:picMkLst>
            <pc:docMk/>
            <pc:sldMk cId="2383234615" sldId="1182"/>
            <ac:picMk id="4" creationId="{ACCDB853-BA3D-480A-A355-5BE11CC27193}"/>
          </ac:picMkLst>
        </pc:picChg>
      </pc:sldChg>
      <pc:sldChg chg="del">
        <pc:chgData name="Elaine Duffin" userId="cf570e58-4bc4-40a4-94a7-b8900c9b7065" providerId="ADAL" clId="{97412E31-AC19-40D2-815B-74A14281360B}" dt="2021-12-05T17:48:34.961" v="647" actId="2696"/>
        <pc:sldMkLst>
          <pc:docMk/>
          <pc:sldMk cId="1873925177" sldId="1183"/>
        </pc:sldMkLst>
      </pc:sldChg>
      <pc:sldChg chg="del">
        <pc:chgData name="Elaine Duffin" userId="cf570e58-4bc4-40a4-94a7-b8900c9b7065" providerId="ADAL" clId="{97412E31-AC19-40D2-815B-74A14281360B}" dt="2021-12-05T17:48:34.961" v="647" actId="2696"/>
        <pc:sldMkLst>
          <pc:docMk/>
          <pc:sldMk cId="1119532394" sldId="1184"/>
        </pc:sldMkLst>
      </pc:sldChg>
      <pc:sldChg chg="modSp mod">
        <pc:chgData name="Elaine Duffin" userId="cf570e58-4bc4-40a4-94a7-b8900c9b7065" providerId="ADAL" clId="{97412E31-AC19-40D2-815B-74A14281360B}" dt="2021-12-04T08:36:46.894" v="183" actId="14100"/>
        <pc:sldMkLst>
          <pc:docMk/>
          <pc:sldMk cId="925529661" sldId="1185"/>
        </pc:sldMkLst>
        <pc:spChg chg="mod">
          <ac:chgData name="Elaine Duffin" userId="cf570e58-4bc4-40a4-94a7-b8900c9b7065" providerId="ADAL" clId="{97412E31-AC19-40D2-815B-74A14281360B}" dt="2021-12-04T08:36:46.894" v="183" actId="14100"/>
          <ac:spMkLst>
            <pc:docMk/>
            <pc:sldMk cId="925529661" sldId="1185"/>
            <ac:spMk id="6" creationId="{A28042D0-4769-41AA-AEA6-E3369959A37D}"/>
          </ac:spMkLst>
        </pc:spChg>
      </pc:sldChg>
      <pc:sldChg chg="modSp mod modClrScheme chgLayout">
        <pc:chgData name="Elaine Duffin" userId="cf570e58-4bc4-40a4-94a7-b8900c9b7065" providerId="ADAL" clId="{97412E31-AC19-40D2-815B-74A14281360B}" dt="2021-12-04T08:54:39.591" v="551" actId="255"/>
        <pc:sldMkLst>
          <pc:docMk/>
          <pc:sldMk cId="3077046914" sldId="1186"/>
        </pc:sldMkLst>
        <pc:spChg chg="mod ord">
          <ac:chgData name="Elaine Duffin" userId="cf570e58-4bc4-40a4-94a7-b8900c9b7065" providerId="ADAL" clId="{97412E31-AC19-40D2-815B-74A14281360B}" dt="2021-12-04T08:54:15.164" v="508" actId="700"/>
          <ac:spMkLst>
            <pc:docMk/>
            <pc:sldMk cId="3077046914" sldId="1186"/>
            <ac:spMk id="2" creationId="{FEE58D45-2F07-4AB7-BA41-55FAFFBFD5CC}"/>
          </ac:spMkLst>
        </pc:spChg>
        <pc:spChg chg="mod ord">
          <ac:chgData name="Elaine Duffin" userId="cf570e58-4bc4-40a4-94a7-b8900c9b7065" providerId="ADAL" clId="{97412E31-AC19-40D2-815B-74A14281360B}" dt="2021-12-04T08:54:39.591" v="551" actId="255"/>
          <ac:spMkLst>
            <pc:docMk/>
            <pc:sldMk cId="3077046914" sldId="1186"/>
            <ac:spMk id="3" creationId="{08CDBAA9-BFBD-4945-993E-521197A4AC2E}"/>
          </ac:spMkLst>
        </pc:spChg>
      </pc:sldChg>
      <pc:sldChg chg="modSp mod">
        <pc:chgData name="Elaine Duffin" userId="cf570e58-4bc4-40a4-94a7-b8900c9b7065" providerId="ADAL" clId="{97412E31-AC19-40D2-815B-74A14281360B}" dt="2021-12-04T08:55:19.488" v="598" actId="14100"/>
        <pc:sldMkLst>
          <pc:docMk/>
          <pc:sldMk cId="2760867369" sldId="1189"/>
        </pc:sldMkLst>
        <pc:spChg chg="mod">
          <ac:chgData name="Elaine Duffin" userId="cf570e58-4bc4-40a4-94a7-b8900c9b7065" providerId="ADAL" clId="{97412E31-AC19-40D2-815B-74A14281360B}" dt="2021-12-04T08:55:19.488" v="598" actId="14100"/>
          <ac:spMkLst>
            <pc:docMk/>
            <pc:sldMk cId="2760867369" sldId="1189"/>
            <ac:spMk id="3" creationId="{6AE31C4F-694E-40B4-90ED-D962F860662D}"/>
          </ac:spMkLst>
        </pc:spChg>
      </pc:sldChg>
      <pc:sldChg chg="delSp modSp add del mod">
        <pc:chgData name="Elaine Duffin" userId="cf570e58-4bc4-40a4-94a7-b8900c9b7065" providerId="ADAL" clId="{97412E31-AC19-40D2-815B-74A14281360B}" dt="2021-12-05T17:47:06.467" v="638" actId="2696"/>
        <pc:sldMkLst>
          <pc:docMk/>
          <pc:sldMk cId="1199819740" sldId="1190"/>
        </pc:sldMkLst>
        <pc:graphicFrameChg chg="del">
          <ac:chgData name="Elaine Duffin" userId="cf570e58-4bc4-40a4-94a7-b8900c9b7065" providerId="ADAL" clId="{97412E31-AC19-40D2-815B-74A14281360B}" dt="2021-12-05T17:42:27.377" v="617" actId="21"/>
          <ac:graphicFrameMkLst>
            <pc:docMk/>
            <pc:sldMk cId="1199819740" sldId="1190"/>
            <ac:graphicFrameMk id="5" creationId="{B0820AFF-D934-4938-9AFA-7781F4C01E80}"/>
          </ac:graphicFrameMkLst>
        </pc:graphicFrameChg>
        <pc:picChg chg="mod">
          <ac:chgData name="Elaine Duffin" userId="cf570e58-4bc4-40a4-94a7-b8900c9b7065" providerId="ADAL" clId="{97412E31-AC19-40D2-815B-74A14281360B}" dt="2021-12-05T17:42:38.292" v="618" actId="1076"/>
          <ac:picMkLst>
            <pc:docMk/>
            <pc:sldMk cId="1199819740" sldId="1190"/>
            <ac:picMk id="6" creationId="{7C3A9FFA-E01B-45AC-9B72-1229786B98E9}"/>
          </ac:picMkLst>
        </pc:picChg>
      </pc:sldChg>
      <pc:sldChg chg="add del">
        <pc:chgData name="Elaine Duffin" userId="cf570e58-4bc4-40a4-94a7-b8900c9b7065" providerId="ADAL" clId="{97412E31-AC19-40D2-815B-74A14281360B}" dt="2021-12-05T17:39:41.778" v="609" actId="2696"/>
        <pc:sldMkLst>
          <pc:docMk/>
          <pc:sldMk cId="4238732845" sldId="1190"/>
        </pc:sldMkLst>
      </pc:sldChg>
      <pc:sldMasterChg chg="delSldLayout">
        <pc:chgData name="Elaine Duffin" userId="cf570e58-4bc4-40a4-94a7-b8900c9b7065" providerId="ADAL" clId="{97412E31-AC19-40D2-815B-74A14281360B}" dt="2021-12-04T08:36:12.279" v="182" actId="2696"/>
        <pc:sldMasterMkLst>
          <pc:docMk/>
          <pc:sldMasterMk cId="3026813590" sldId="2147483660"/>
        </pc:sldMasterMkLst>
        <pc:sldLayoutChg chg="del">
          <pc:chgData name="Elaine Duffin" userId="cf570e58-4bc4-40a4-94a7-b8900c9b7065" providerId="ADAL" clId="{97412E31-AC19-40D2-815B-74A14281360B}" dt="2021-12-04T08:36:12.279" v="182" actId="2696"/>
          <pc:sldLayoutMkLst>
            <pc:docMk/>
            <pc:sldMasterMk cId="3026813590" sldId="2147483660"/>
            <pc:sldLayoutMk cId="2928488118" sldId="2147483672"/>
          </pc:sldLayoutMkLst>
        </pc:sldLayoutChg>
      </pc:sldMasterChg>
    </pc:docChg>
  </pc:docChgLst>
  <pc:docChgLst>
    <pc:chgData name="Elaine Duffin" userId="cf570e58-4bc4-40a4-94a7-b8900c9b7065" providerId="ADAL" clId="{B155B003-3951-485A-B71E-B7603ED52968}"/>
    <pc:docChg chg="custSel addSld modSld">
      <pc:chgData name="Elaine Duffin" userId="cf570e58-4bc4-40a4-94a7-b8900c9b7065" providerId="ADAL" clId="{B155B003-3951-485A-B71E-B7603ED52968}" dt="2021-10-21T15:38:57.862" v="1447" actId="20577"/>
      <pc:docMkLst>
        <pc:docMk/>
      </pc:docMkLst>
      <pc:sldChg chg="modSp mod">
        <pc:chgData name="Elaine Duffin" userId="cf570e58-4bc4-40a4-94a7-b8900c9b7065" providerId="ADAL" clId="{B155B003-3951-485A-B71E-B7603ED52968}" dt="2021-10-21T09:28:45.019" v="405" actId="20577"/>
        <pc:sldMkLst>
          <pc:docMk/>
          <pc:sldMk cId="4164894751" sldId="257"/>
        </pc:sldMkLst>
        <pc:spChg chg="mod">
          <ac:chgData name="Elaine Duffin" userId="cf570e58-4bc4-40a4-94a7-b8900c9b7065" providerId="ADAL" clId="{B155B003-3951-485A-B71E-B7603ED52968}" dt="2021-10-21T09:28:45.019" v="405" actId="20577"/>
          <ac:spMkLst>
            <pc:docMk/>
            <pc:sldMk cId="4164894751" sldId="257"/>
            <ac:spMk id="3" creationId="{D7057818-54FC-4B53-A134-622714A08481}"/>
          </ac:spMkLst>
        </pc:spChg>
      </pc:sldChg>
      <pc:sldChg chg="modSp mod">
        <pc:chgData name="Elaine Duffin" userId="cf570e58-4bc4-40a4-94a7-b8900c9b7065" providerId="ADAL" clId="{B155B003-3951-485A-B71E-B7603ED52968}" dt="2021-10-21T09:17:07.537" v="184" actId="20577"/>
        <pc:sldMkLst>
          <pc:docMk/>
          <pc:sldMk cId="1907046125" sldId="1146"/>
        </pc:sldMkLst>
        <pc:spChg chg="mod">
          <ac:chgData name="Elaine Duffin" userId="cf570e58-4bc4-40a4-94a7-b8900c9b7065" providerId="ADAL" clId="{B155B003-3951-485A-B71E-B7603ED52968}" dt="2021-10-21T09:17:07.537" v="184" actId="20577"/>
          <ac:spMkLst>
            <pc:docMk/>
            <pc:sldMk cId="1907046125" sldId="1146"/>
            <ac:spMk id="3" creationId="{77527FAE-314F-4247-8E92-35AA17334C87}"/>
          </ac:spMkLst>
        </pc:spChg>
      </pc:sldChg>
      <pc:sldChg chg="modSp mod">
        <pc:chgData name="Elaine Duffin" userId="cf570e58-4bc4-40a4-94a7-b8900c9b7065" providerId="ADAL" clId="{B155B003-3951-485A-B71E-B7603ED52968}" dt="2021-10-21T10:16:50.455" v="466" actId="20577"/>
        <pc:sldMkLst>
          <pc:docMk/>
          <pc:sldMk cId="4019777074" sldId="1148"/>
        </pc:sldMkLst>
        <pc:spChg chg="mod">
          <ac:chgData name="Elaine Duffin" userId="cf570e58-4bc4-40a4-94a7-b8900c9b7065" providerId="ADAL" clId="{B155B003-3951-485A-B71E-B7603ED52968}" dt="2021-10-21T10:16:50.455" v="466" actId="20577"/>
          <ac:spMkLst>
            <pc:docMk/>
            <pc:sldMk cId="4019777074" sldId="1148"/>
            <ac:spMk id="2" creationId="{08B21FC0-B458-4E7F-A24E-C2F55D8B2E1B}"/>
          </ac:spMkLst>
        </pc:spChg>
        <pc:spChg chg="mod">
          <ac:chgData name="Elaine Duffin" userId="cf570e58-4bc4-40a4-94a7-b8900c9b7065" providerId="ADAL" clId="{B155B003-3951-485A-B71E-B7603ED52968}" dt="2021-10-21T09:29:26.882" v="428" actId="20577"/>
          <ac:spMkLst>
            <pc:docMk/>
            <pc:sldMk cId="4019777074" sldId="1148"/>
            <ac:spMk id="3" creationId="{5A0B1198-BC81-490B-BA3D-B2A70FC12752}"/>
          </ac:spMkLst>
        </pc:spChg>
        <pc:picChg chg="mod">
          <ac:chgData name="Elaine Duffin" userId="cf570e58-4bc4-40a4-94a7-b8900c9b7065" providerId="ADAL" clId="{B155B003-3951-485A-B71E-B7603ED52968}" dt="2021-10-21T10:10:31.111" v="446" actId="1076"/>
          <ac:picMkLst>
            <pc:docMk/>
            <pc:sldMk cId="4019777074" sldId="1148"/>
            <ac:picMk id="5" creationId="{6004FC7D-FB80-406E-977E-4F006BC72E0F}"/>
          </ac:picMkLst>
        </pc:picChg>
      </pc:sldChg>
      <pc:sldChg chg="modSp mod">
        <pc:chgData name="Elaine Duffin" userId="cf570e58-4bc4-40a4-94a7-b8900c9b7065" providerId="ADAL" clId="{B155B003-3951-485A-B71E-B7603ED52968}" dt="2021-10-21T10:17:03.359" v="496" actId="20577"/>
        <pc:sldMkLst>
          <pc:docMk/>
          <pc:sldMk cId="3837918977" sldId="1149"/>
        </pc:sldMkLst>
        <pc:spChg chg="mod">
          <ac:chgData name="Elaine Duffin" userId="cf570e58-4bc4-40a4-94a7-b8900c9b7065" providerId="ADAL" clId="{B155B003-3951-485A-B71E-B7603ED52968}" dt="2021-10-21T10:17:03.359" v="496" actId="20577"/>
          <ac:spMkLst>
            <pc:docMk/>
            <pc:sldMk cId="3837918977" sldId="1149"/>
            <ac:spMk id="2" creationId="{08B21FC0-B458-4E7F-A24E-C2F55D8B2E1B}"/>
          </ac:spMkLst>
        </pc:spChg>
      </pc:sldChg>
      <pc:sldChg chg="addSp modSp mod">
        <pc:chgData name="Elaine Duffin" userId="cf570e58-4bc4-40a4-94a7-b8900c9b7065" providerId="ADAL" clId="{B155B003-3951-485A-B71E-B7603ED52968}" dt="2021-10-21T10:21:12.549" v="637" actId="14100"/>
        <pc:sldMkLst>
          <pc:docMk/>
          <pc:sldMk cId="2278654774" sldId="1150"/>
        </pc:sldMkLst>
        <pc:picChg chg="add mod">
          <ac:chgData name="Elaine Duffin" userId="cf570e58-4bc4-40a4-94a7-b8900c9b7065" providerId="ADAL" clId="{B155B003-3951-485A-B71E-B7603ED52968}" dt="2021-10-21T10:21:12.549" v="637" actId="14100"/>
          <ac:picMkLst>
            <pc:docMk/>
            <pc:sldMk cId="2278654774" sldId="1150"/>
            <ac:picMk id="5" creationId="{F4A16C09-C9CE-42FB-A55A-3317DDF10EE6}"/>
          </ac:picMkLst>
        </pc:picChg>
      </pc:sldChg>
      <pc:sldChg chg="addSp modSp mod">
        <pc:chgData name="Elaine Duffin" userId="cf570e58-4bc4-40a4-94a7-b8900c9b7065" providerId="ADAL" clId="{B155B003-3951-485A-B71E-B7603ED52968}" dt="2021-10-21T10:26:34.807" v="909" actId="1076"/>
        <pc:sldMkLst>
          <pc:docMk/>
          <pc:sldMk cId="3500327396" sldId="1153"/>
        </pc:sldMkLst>
        <pc:spChg chg="mod">
          <ac:chgData name="Elaine Duffin" userId="cf570e58-4bc4-40a4-94a7-b8900c9b7065" providerId="ADAL" clId="{B155B003-3951-485A-B71E-B7603ED52968}" dt="2021-10-21T10:26:34.807" v="909" actId="1076"/>
          <ac:spMkLst>
            <pc:docMk/>
            <pc:sldMk cId="3500327396" sldId="1153"/>
            <ac:spMk id="3" creationId="{C78C6354-6A38-410D-8CCF-1B86D441F925}"/>
          </ac:spMkLst>
        </pc:spChg>
        <pc:picChg chg="add mod">
          <ac:chgData name="Elaine Duffin" userId="cf570e58-4bc4-40a4-94a7-b8900c9b7065" providerId="ADAL" clId="{B155B003-3951-485A-B71E-B7603ED52968}" dt="2021-10-21T10:26:32.705" v="908" actId="14100"/>
          <ac:picMkLst>
            <pc:docMk/>
            <pc:sldMk cId="3500327396" sldId="1153"/>
            <ac:picMk id="5" creationId="{152767B2-4D56-4561-9219-0FB4CFDC240A}"/>
          </ac:picMkLst>
        </pc:picChg>
      </pc:sldChg>
      <pc:sldChg chg="addSp modSp new mod">
        <pc:chgData name="Elaine Duffin" userId="cf570e58-4bc4-40a4-94a7-b8900c9b7065" providerId="ADAL" clId="{B155B003-3951-485A-B71E-B7603ED52968}" dt="2021-10-21T10:19:45.025" v="630" actId="14100"/>
        <pc:sldMkLst>
          <pc:docMk/>
          <pc:sldMk cId="2236758806" sldId="1154"/>
        </pc:sldMkLst>
        <pc:spChg chg="mod">
          <ac:chgData name="Elaine Duffin" userId="cf570e58-4bc4-40a4-94a7-b8900c9b7065" providerId="ADAL" clId="{B155B003-3951-485A-B71E-B7603ED52968}" dt="2021-10-21T10:19:23.347" v="623" actId="14100"/>
          <ac:spMkLst>
            <pc:docMk/>
            <pc:sldMk cId="2236758806" sldId="1154"/>
            <ac:spMk id="2" creationId="{685FEE90-58EC-4B49-ADF9-E92CD3E93E4C}"/>
          </ac:spMkLst>
        </pc:spChg>
        <pc:spChg chg="mod">
          <ac:chgData name="Elaine Duffin" userId="cf570e58-4bc4-40a4-94a7-b8900c9b7065" providerId="ADAL" clId="{B155B003-3951-485A-B71E-B7603ED52968}" dt="2021-10-21T10:19:27.972" v="624" actId="14100"/>
          <ac:spMkLst>
            <pc:docMk/>
            <pc:sldMk cId="2236758806" sldId="1154"/>
            <ac:spMk id="3" creationId="{51B18661-55AA-4D36-92AD-4749BEFAACC5}"/>
          </ac:spMkLst>
        </pc:spChg>
        <pc:picChg chg="add mod">
          <ac:chgData name="Elaine Duffin" userId="cf570e58-4bc4-40a4-94a7-b8900c9b7065" providerId="ADAL" clId="{B155B003-3951-485A-B71E-B7603ED52968}" dt="2021-10-21T10:19:40.389" v="629" actId="1076"/>
          <ac:picMkLst>
            <pc:docMk/>
            <pc:sldMk cId="2236758806" sldId="1154"/>
            <ac:picMk id="5" creationId="{9F092324-B16C-440F-9DD0-F113564C87FE}"/>
          </ac:picMkLst>
        </pc:picChg>
        <pc:picChg chg="add mod">
          <ac:chgData name="Elaine Duffin" userId="cf570e58-4bc4-40a4-94a7-b8900c9b7065" providerId="ADAL" clId="{B155B003-3951-485A-B71E-B7603ED52968}" dt="2021-10-21T10:19:45.025" v="630" actId="14100"/>
          <ac:picMkLst>
            <pc:docMk/>
            <pc:sldMk cId="2236758806" sldId="1154"/>
            <ac:picMk id="6" creationId="{24AB67ED-11B3-491A-AF4E-E1054EF60C34}"/>
          </ac:picMkLst>
        </pc:picChg>
      </pc:sldChg>
      <pc:sldChg chg="addSp modSp new mod">
        <pc:chgData name="Elaine Duffin" userId="cf570e58-4bc4-40a4-94a7-b8900c9b7065" providerId="ADAL" clId="{B155B003-3951-485A-B71E-B7603ED52968}" dt="2021-10-21T13:23:52.683" v="1144" actId="27636"/>
        <pc:sldMkLst>
          <pc:docMk/>
          <pc:sldMk cId="2030790320" sldId="1155"/>
        </pc:sldMkLst>
        <pc:spChg chg="mod">
          <ac:chgData name="Elaine Duffin" userId="cf570e58-4bc4-40a4-94a7-b8900c9b7065" providerId="ADAL" clId="{B155B003-3951-485A-B71E-B7603ED52968}" dt="2021-10-21T13:23:52.683" v="1144" actId="27636"/>
          <ac:spMkLst>
            <pc:docMk/>
            <pc:sldMk cId="2030790320" sldId="1155"/>
            <ac:spMk id="2" creationId="{CF52094A-961D-4633-900A-A01D2B531C68}"/>
          </ac:spMkLst>
        </pc:spChg>
        <pc:spChg chg="mod">
          <ac:chgData name="Elaine Duffin" userId="cf570e58-4bc4-40a4-94a7-b8900c9b7065" providerId="ADAL" clId="{B155B003-3951-485A-B71E-B7603ED52968}" dt="2021-10-21T13:23:15.342" v="1138" actId="20577"/>
          <ac:spMkLst>
            <pc:docMk/>
            <pc:sldMk cId="2030790320" sldId="1155"/>
            <ac:spMk id="3" creationId="{269FA782-25EA-4D88-AF31-C936EFD85840}"/>
          </ac:spMkLst>
        </pc:spChg>
        <pc:picChg chg="add mod">
          <ac:chgData name="Elaine Duffin" userId="cf570e58-4bc4-40a4-94a7-b8900c9b7065" providerId="ADAL" clId="{B155B003-3951-485A-B71E-B7603ED52968}" dt="2021-10-21T13:23:47.020" v="1142" actId="1076"/>
          <ac:picMkLst>
            <pc:docMk/>
            <pc:sldMk cId="2030790320" sldId="1155"/>
            <ac:picMk id="5" creationId="{ADD717D4-E42B-4F1F-90BC-F3868D3D3681}"/>
          </ac:picMkLst>
        </pc:picChg>
      </pc:sldChg>
      <pc:sldChg chg="modSp add mod">
        <pc:chgData name="Elaine Duffin" userId="cf570e58-4bc4-40a4-94a7-b8900c9b7065" providerId="ADAL" clId="{B155B003-3951-485A-B71E-B7603ED52968}" dt="2021-10-21T13:24:42.906" v="1156" actId="14100"/>
        <pc:sldMkLst>
          <pc:docMk/>
          <pc:sldMk cId="3481865272" sldId="1156"/>
        </pc:sldMkLst>
        <pc:spChg chg="mod">
          <ac:chgData name="Elaine Duffin" userId="cf570e58-4bc4-40a4-94a7-b8900c9b7065" providerId="ADAL" clId="{B155B003-3951-485A-B71E-B7603ED52968}" dt="2021-10-21T13:24:35.304" v="1155" actId="14100"/>
          <ac:spMkLst>
            <pc:docMk/>
            <pc:sldMk cId="3481865272" sldId="1156"/>
            <ac:spMk id="3" creationId="{269FA782-25EA-4D88-AF31-C936EFD85840}"/>
          </ac:spMkLst>
        </pc:spChg>
        <pc:picChg chg="mod">
          <ac:chgData name="Elaine Duffin" userId="cf570e58-4bc4-40a4-94a7-b8900c9b7065" providerId="ADAL" clId="{B155B003-3951-485A-B71E-B7603ED52968}" dt="2021-10-21T13:24:42.906" v="1156" actId="14100"/>
          <ac:picMkLst>
            <pc:docMk/>
            <pc:sldMk cId="3481865272" sldId="1156"/>
            <ac:picMk id="5" creationId="{ADD717D4-E42B-4F1F-90BC-F3868D3D3681}"/>
          </ac:picMkLst>
        </pc:picChg>
      </pc:sldChg>
      <pc:sldChg chg="addSp modSp new mod">
        <pc:chgData name="Elaine Duffin" userId="cf570e58-4bc4-40a4-94a7-b8900c9b7065" providerId="ADAL" clId="{B155B003-3951-485A-B71E-B7603ED52968}" dt="2021-10-21T14:49:12.415" v="1380" actId="20577"/>
        <pc:sldMkLst>
          <pc:docMk/>
          <pc:sldMk cId="4225406852" sldId="1157"/>
        </pc:sldMkLst>
        <pc:spChg chg="mod">
          <ac:chgData name="Elaine Duffin" userId="cf570e58-4bc4-40a4-94a7-b8900c9b7065" providerId="ADAL" clId="{B155B003-3951-485A-B71E-B7603ED52968}" dt="2021-10-21T14:48:15.022" v="1263" actId="14100"/>
          <ac:spMkLst>
            <pc:docMk/>
            <pc:sldMk cId="4225406852" sldId="1157"/>
            <ac:spMk id="2" creationId="{693DDC4F-12D4-41DE-A888-7E9BCA90D50E}"/>
          </ac:spMkLst>
        </pc:spChg>
        <pc:spChg chg="mod">
          <ac:chgData name="Elaine Duffin" userId="cf570e58-4bc4-40a4-94a7-b8900c9b7065" providerId="ADAL" clId="{B155B003-3951-485A-B71E-B7603ED52968}" dt="2021-10-21T14:49:12.415" v="1380" actId="20577"/>
          <ac:spMkLst>
            <pc:docMk/>
            <pc:sldMk cId="4225406852" sldId="1157"/>
            <ac:spMk id="3" creationId="{45EAA551-1411-4BCC-AC17-2F9AE3C92666}"/>
          </ac:spMkLst>
        </pc:spChg>
        <pc:picChg chg="add mod">
          <ac:chgData name="Elaine Duffin" userId="cf570e58-4bc4-40a4-94a7-b8900c9b7065" providerId="ADAL" clId="{B155B003-3951-485A-B71E-B7603ED52968}" dt="2021-10-21T14:45:32.052" v="1181" actId="14100"/>
          <ac:picMkLst>
            <pc:docMk/>
            <pc:sldMk cId="4225406852" sldId="1157"/>
            <ac:picMk id="5" creationId="{057F70DA-A9F0-4085-9F8D-183A985B5196}"/>
          </ac:picMkLst>
        </pc:picChg>
      </pc:sldChg>
      <pc:sldChg chg="addSp delSp modSp add mod">
        <pc:chgData name="Elaine Duffin" userId="cf570e58-4bc4-40a4-94a7-b8900c9b7065" providerId="ADAL" clId="{B155B003-3951-485A-B71E-B7603ED52968}" dt="2021-10-21T15:38:57.862" v="1447" actId="20577"/>
        <pc:sldMkLst>
          <pc:docMk/>
          <pc:sldMk cId="12625293" sldId="1158"/>
        </pc:sldMkLst>
        <pc:spChg chg="mod">
          <ac:chgData name="Elaine Duffin" userId="cf570e58-4bc4-40a4-94a7-b8900c9b7065" providerId="ADAL" clId="{B155B003-3951-485A-B71E-B7603ED52968}" dt="2021-10-21T15:38:57.862" v="1447" actId="20577"/>
          <ac:spMkLst>
            <pc:docMk/>
            <pc:sldMk cId="12625293" sldId="1158"/>
            <ac:spMk id="3" creationId="{45EAA551-1411-4BCC-AC17-2F9AE3C92666}"/>
          </ac:spMkLst>
        </pc:spChg>
        <pc:picChg chg="del">
          <ac:chgData name="Elaine Duffin" userId="cf570e58-4bc4-40a4-94a7-b8900c9b7065" providerId="ADAL" clId="{B155B003-3951-485A-B71E-B7603ED52968}" dt="2021-10-21T14:49:35.383" v="1382" actId="478"/>
          <ac:picMkLst>
            <pc:docMk/>
            <pc:sldMk cId="12625293" sldId="1158"/>
            <ac:picMk id="5" creationId="{057F70DA-A9F0-4085-9F8D-183A985B5196}"/>
          </ac:picMkLst>
        </pc:picChg>
        <pc:picChg chg="add mod">
          <ac:chgData name="Elaine Duffin" userId="cf570e58-4bc4-40a4-94a7-b8900c9b7065" providerId="ADAL" clId="{B155B003-3951-485A-B71E-B7603ED52968}" dt="2021-10-21T14:50:04.403" v="1392" actId="14100"/>
          <ac:picMkLst>
            <pc:docMk/>
            <pc:sldMk cId="12625293" sldId="1158"/>
            <ac:picMk id="6" creationId="{1E87DFEB-0B0A-4BA8-AB96-CBC5A096C5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92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7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73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AU" altLang="en-US"/>
              <a:t>Morgan Kaufmann Publishers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AFA2643-BF8C-430E-B8F2-1AC9021FAF6E}" type="datetime3">
              <a:rPr lang="en-AU" altLang="en-US"/>
              <a:pPr>
                <a:spcBef>
                  <a:spcPct val="0"/>
                </a:spcBef>
              </a:pPr>
              <a:t>7 December, 2021</a:t>
            </a:fld>
            <a:endParaRPr lang="en-AU" altLang="en-US"/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AU" altLang="en-US"/>
              <a:t>Chapter 4 — The Processor</a:t>
            </a:r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59C403A-E02C-4815-989D-2FC9F206F649}" type="slidenum">
              <a:rPr lang="en-AU" altLang="en-US"/>
              <a:pPr>
                <a:spcBef>
                  <a:spcPct val="0"/>
                </a:spcBef>
              </a:pPr>
              <a:t>21</a:t>
            </a:fld>
            <a:endParaRPr lang="en-AU" altLang="en-US"/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835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6CF29F-19EC-4C22-AA65-D573EC3E4152}" type="datetime3">
              <a:rPr lang="en-US" altLang="en-US"/>
              <a:pPr>
                <a:spcBef>
                  <a:spcPct val="0"/>
                </a:spcBef>
              </a:pPr>
              <a:t>7 December 2021</a:t>
            </a:fld>
            <a:endParaRPr lang="en-US" altLang="en-US"/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0E0ABD3-D9C1-410F-8C97-2FE608805F9A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5507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7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6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missouristate.edu/KenVollmar/mars/download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Lectorial</a:t>
            </a:r>
            <a:r>
              <a:rPr lang="en-US" dirty="0"/>
              <a:t> Week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6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8975-A04A-4374-8C66-281538A6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37"/>
            <a:ext cx="10515600" cy="1249363"/>
          </a:xfrm>
        </p:spPr>
        <p:txBody>
          <a:bodyPr/>
          <a:lstStyle/>
          <a:p>
            <a:r>
              <a:rPr lang="en-US" dirty="0"/>
              <a:t>Little man computer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3880-EAAC-4CEF-ADB1-EC715EE49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4425"/>
            <a:ext cx="5819775" cy="5500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 code</a:t>
            </a:r>
          </a:p>
          <a:p>
            <a:pPr lvl="1"/>
            <a:r>
              <a:rPr lang="en-US" dirty="0"/>
              <a:t>The numeric format of instructions to be loaded into the mailboxes to run</a:t>
            </a:r>
          </a:p>
          <a:p>
            <a:pPr lvl="1"/>
            <a:r>
              <a:rPr lang="en-US" dirty="0"/>
              <a:t>Instructions run one after another in order </a:t>
            </a:r>
          </a:p>
          <a:p>
            <a:pPr lvl="2"/>
            <a:r>
              <a:rPr lang="en-US" dirty="0"/>
              <a:t>… unless some special instructions alter this flow</a:t>
            </a:r>
          </a:p>
          <a:p>
            <a:r>
              <a:rPr lang="en-US" dirty="0"/>
              <a:t>Assembly language</a:t>
            </a:r>
          </a:p>
          <a:p>
            <a:pPr lvl="1"/>
            <a:r>
              <a:rPr lang="en-US" dirty="0"/>
              <a:t>Write program using mnemonics and symbols for human readability</a:t>
            </a:r>
          </a:p>
          <a:p>
            <a:pPr lvl="1"/>
            <a:r>
              <a:rPr lang="en-US" dirty="0"/>
              <a:t>We use labels (words) to represent mailbox numbers</a:t>
            </a:r>
          </a:p>
          <a:p>
            <a:r>
              <a:rPr lang="en-US" dirty="0"/>
              <a:t>Assembler </a:t>
            </a:r>
          </a:p>
          <a:p>
            <a:pPr lvl="1"/>
            <a:r>
              <a:rPr lang="en-US" dirty="0"/>
              <a:t>Program that converts Assembly language into machine code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77111819-09EF-4397-9925-982C3DE1CC21}"/>
              </a:ext>
            </a:extLst>
          </p:cNvPr>
          <p:cNvGraphicFramePr>
            <a:graphicFrameLocks/>
          </p:cNvGraphicFramePr>
          <p:nvPr/>
        </p:nvGraphicFramePr>
        <p:xfrm>
          <a:off x="7480509" y="749431"/>
          <a:ext cx="5012128" cy="5743444"/>
        </p:xfrm>
        <a:graphic>
          <a:graphicData uri="http://schemas.openxmlformats.org/drawingml/2006/table">
            <a:tbl>
              <a:tblPr/>
              <a:tblGrid>
                <a:gridCol w="113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1615">
                <a:tc>
                  <a:txBody>
                    <a:bodyPr/>
                    <a:lstStyle/>
                    <a:p>
                      <a:r>
                        <a:rPr lang="en-GB" sz="1600" b="1" dirty="0"/>
                        <a:t>Mnemonic</a:t>
                      </a:r>
                      <a:endParaRPr lang="en-GB" sz="16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Name</a:t>
                      </a:r>
                      <a:endParaRPr lang="en-GB" sz="16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/>
                        <a:t>Op Code</a:t>
                      </a:r>
                      <a:endParaRPr lang="en-GB" sz="160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GB" sz="1600"/>
                        <a:t>INP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INPUT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901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193">
                <a:tc>
                  <a:txBody>
                    <a:bodyPr/>
                    <a:lstStyle/>
                    <a:p>
                      <a:r>
                        <a:rPr lang="en-GB" sz="1600"/>
                        <a:t>OUT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OUTPUT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902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GB" sz="1600"/>
                        <a:t>LDA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LOAD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5xx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GB" sz="1600"/>
                        <a:t>STA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STORE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3xx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GB" sz="1600"/>
                        <a:t>ADD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ADD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1xx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GB" sz="1600"/>
                        <a:t>SUB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SUBTRACT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2xx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252">
                <a:tc>
                  <a:txBody>
                    <a:bodyPr/>
                    <a:lstStyle/>
                    <a:p>
                      <a:r>
                        <a:rPr lang="en-GB" sz="1600"/>
                        <a:t>BRP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BRANCH IF POSITIVE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8xx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GB" sz="1600"/>
                        <a:t>BRZ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BRANCH IF ZERO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7xx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193">
                <a:tc>
                  <a:txBody>
                    <a:bodyPr/>
                    <a:lstStyle/>
                    <a:p>
                      <a:r>
                        <a:rPr lang="en-GB" sz="1600"/>
                        <a:t>BRA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BRANCH ALWAYS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6xx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663">
                <a:tc>
                  <a:txBody>
                    <a:bodyPr/>
                    <a:lstStyle/>
                    <a:p>
                      <a:r>
                        <a:rPr lang="en-GB" sz="1600"/>
                        <a:t>HLT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HALT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000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57311">
                <a:tc>
                  <a:txBody>
                    <a:bodyPr/>
                    <a:lstStyle/>
                    <a:p>
                      <a:r>
                        <a:rPr lang="en-GB" sz="1600"/>
                        <a:t>DAT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DATA LOCATION</a:t>
                      </a:r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39701" marR="39701" marT="19851" marB="19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89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3C5CF2-592D-4061-9715-1CE4EEAC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down from input number to zero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042D0-4769-41AA-AEA6-E3369959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81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INP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loop    OUT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SUB one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BRP loop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HLT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one     DAT 1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FBD2278-761A-4015-B47A-4FA4A8C1C44C}"/>
              </a:ext>
            </a:extLst>
          </p:cNvPr>
          <p:cNvSpPr/>
          <p:nvPr/>
        </p:nvSpPr>
        <p:spPr>
          <a:xfrm>
            <a:off x="6257581" y="1591537"/>
            <a:ext cx="4450814" cy="762455"/>
          </a:xfrm>
          <a:prstGeom prst="wedgeRoundRectCallout">
            <a:avLst>
              <a:gd name="adj1" fmla="val -71950"/>
              <a:gd name="adj2" fmla="val 16401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the number form the input basket and store in the calculator display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CB7078-C2DA-4E84-BCE3-45F776FAF4DB}"/>
              </a:ext>
            </a:extLst>
          </p:cNvPr>
          <p:cNvCxnSpPr>
            <a:cxnSpLocks/>
          </p:cNvCxnSpPr>
          <p:nvPr/>
        </p:nvCxnSpPr>
        <p:spPr>
          <a:xfrm flipH="1">
            <a:off x="3437263" y="2100583"/>
            <a:ext cx="1839012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ADDAAFA-8340-45B6-B654-DE51279F386A}"/>
              </a:ext>
            </a:extLst>
          </p:cNvPr>
          <p:cNvSpPr/>
          <p:nvPr/>
        </p:nvSpPr>
        <p:spPr>
          <a:xfrm>
            <a:off x="6454048" y="3027610"/>
            <a:ext cx="4450814" cy="1105587"/>
          </a:xfrm>
          <a:prstGeom prst="wedgeRoundRectCallout">
            <a:avLst>
              <a:gd name="adj1" fmla="val -99921"/>
              <a:gd name="adj2" fmla="val -41844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is a label that relates to a memory address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2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8D45-2F07-4AB7-BA41-55FAFFBFD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GB" dirty="0" err="1"/>
              <a:t>ooking</a:t>
            </a:r>
            <a:r>
              <a:rPr lang="en-GB" dirty="0"/>
              <a:t> at computer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BAA9-BFBD-4945-993E-521197A4A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With an introduction to MIPS architecture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7704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8B94-3AEC-4C50-80D7-E898B0DB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1844-5965-40D6-BC81-796AA929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processor has its own instruction set</a:t>
            </a:r>
          </a:p>
          <a:p>
            <a:pPr lvl="1"/>
            <a:r>
              <a:rPr lang="en-US" dirty="0"/>
              <a:t>The full set of operations that have been built into the hardware by combining logic gates into circuits</a:t>
            </a:r>
          </a:p>
          <a:p>
            <a:pPr lvl="1"/>
            <a:r>
              <a:rPr lang="en-US" dirty="0"/>
              <a:t>As in the Little Man Computer and Logisim CPU simulations, instructions are given as structured numbers in machine code</a:t>
            </a:r>
          </a:p>
          <a:p>
            <a:pPr lvl="1"/>
            <a:r>
              <a:rPr lang="en-US" dirty="0"/>
              <a:t>There are many common features across different hardware</a:t>
            </a:r>
          </a:p>
          <a:p>
            <a:pPr lvl="1"/>
            <a:endParaRPr lang="en-US" dirty="0"/>
          </a:p>
          <a:p>
            <a:r>
              <a:rPr lang="en-US" dirty="0"/>
              <a:t>A program runs by carrying out a list of instructions on hardware</a:t>
            </a:r>
          </a:p>
          <a:p>
            <a:endParaRPr lang="en-US" dirty="0"/>
          </a:p>
          <a:p>
            <a:r>
              <a:rPr lang="en-US" dirty="0"/>
              <a:t>We are using MIPS</a:t>
            </a:r>
          </a:p>
          <a:p>
            <a:pPr lvl="1"/>
            <a:r>
              <a:rPr lang="en-US" dirty="0"/>
              <a:t>It’s relatively simple and has a simulator (MARS) for educational use to allow us to get a taste of Assembly language programming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4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B959-3209-4D30-BE3E-700323E6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 and RISC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78E2-908D-4BF6-B729-0770CFC0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RISC</a:t>
            </a:r>
          </a:p>
          <a:p>
            <a:pPr lvl="1"/>
            <a:r>
              <a:rPr lang="en-US" dirty="0"/>
              <a:t>Reduced instruction set computing</a:t>
            </a:r>
          </a:p>
          <a:p>
            <a:pPr lvl="1"/>
            <a:r>
              <a:rPr lang="en-US" dirty="0"/>
              <a:t>Hardware itself is quite simple, smaller instruction set</a:t>
            </a:r>
          </a:p>
          <a:p>
            <a:pPr lvl="1"/>
            <a:r>
              <a:rPr lang="en-US" dirty="0"/>
              <a:t>Several machine code instructions may be needed for a complex task</a:t>
            </a:r>
          </a:p>
          <a:p>
            <a:pPr lvl="1"/>
            <a:r>
              <a:rPr lang="en-US" dirty="0"/>
              <a:t>Each instruction takes a single clock cycle</a:t>
            </a:r>
          </a:p>
          <a:p>
            <a:pPr lvl="1"/>
            <a:endParaRPr lang="en-US" dirty="0"/>
          </a:p>
          <a:p>
            <a:r>
              <a:rPr lang="en-US" dirty="0"/>
              <a:t>CICS</a:t>
            </a:r>
          </a:p>
          <a:p>
            <a:pPr lvl="1"/>
            <a:r>
              <a:rPr lang="en-US" dirty="0"/>
              <a:t>Complex instruction set computing</a:t>
            </a:r>
          </a:p>
          <a:p>
            <a:pPr lvl="1"/>
            <a:r>
              <a:rPr lang="en-US" dirty="0"/>
              <a:t>Larger instruction set</a:t>
            </a:r>
          </a:p>
          <a:p>
            <a:pPr lvl="1"/>
            <a:r>
              <a:rPr lang="en-US" dirty="0"/>
              <a:t>Complex instructions available directly in the hardware</a:t>
            </a:r>
          </a:p>
          <a:p>
            <a:pPr lvl="1"/>
            <a:r>
              <a:rPr lang="en-US" dirty="0"/>
              <a:t>Single machine code instruction for complex operations, but may take multiple clock cycles</a:t>
            </a:r>
          </a:p>
        </p:txBody>
      </p:sp>
    </p:spTree>
    <p:extLst>
      <p:ext uri="{BB962C8B-B14F-4D97-AF65-F5344CB8AC3E}">
        <p14:creationId xmlns:p14="http://schemas.microsoft.com/office/powerpoint/2010/main" val="225128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Intel x86 family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en-US" dirty="0"/>
              <a:t>Started in 1978 with Intel 8086 (16-bit)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Currently on Core i9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Used in most Laptops,  Desktops, and Servers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Backwards Compatible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Latest versions transitioned to x86-64 Instruction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CISC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262" y="662782"/>
            <a:ext cx="2936838" cy="252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28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ARM  Processors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en-US" dirty="0"/>
              <a:t>Originally for Personal Computers</a:t>
            </a:r>
          </a:p>
          <a:p>
            <a:r>
              <a:rPr lang="en-US" altLang="en-US" dirty="0"/>
              <a:t>Most common use in low power devices</a:t>
            </a:r>
          </a:p>
          <a:p>
            <a:r>
              <a:rPr lang="en-US" altLang="en-US" dirty="0"/>
              <a:t>Used in smart phones, Raspberry Pi</a:t>
            </a:r>
          </a:p>
          <a:p>
            <a:r>
              <a:rPr lang="en-US" altLang="en-US" dirty="0"/>
              <a:t>32 or 64 bit </a:t>
            </a:r>
          </a:p>
          <a:p>
            <a:r>
              <a:rPr lang="en-US" altLang="en-US" dirty="0"/>
              <a:t>RISC</a:t>
            </a:r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688" y="2306227"/>
            <a:ext cx="3870736" cy="387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17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0F35-4298-416F-8D44-BA19E9FE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Z Series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B997-8CE3-41D9-AD75-221DF193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8125" cy="4351338"/>
          </a:xfrm>
        </p:spPr>
        <p:txBody>
          <a:bodyPr/>
          <a:lstStyle/>
          <a:p>
            <a:r>
              <a:rPr lang="en-US" dirty="0"/>
              <a:t>CISC</a:t>
            </a:r>
          </a:p>
          <a:p>
            <a:r>
              <a:rPr lang="en-US" dirty="0"/>
              <a:t>Specialist hardware for business computing – particularly finance</a:t>
            </a:r>
          </a:p>
          <a:p>
            <a:r>
              <a:rPr lang="en-US" dirty="0"/>
              <a:t>Known as a mainframe</a:t>
            </a:r>
            <a:endParaRPr lang="en-GB" dirty="0"/>
          </a:p>
        </p:txBody>
      </p:sp>
      <p:pic>
        <p:nvPicPr>
          <p:cNvPr id="4" name="Picture 6" descr="A Big Year For IBM And Z15">
            <a:extLst>
              <a:ext uri="{FF2B5EF4-FFF2-40B4-BE49-F238E27FC236}">
                <a16:creationId xmlns:a16="http://schemas.microsoft.com/office/drawing/2014/main" id="{2369BD9B-F0A4-4202-B680-92C28C55B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93" y="365125"/>
            <a:ext cx="7116011" cy="554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943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MIPS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RISC</a:t>
            </a:r>
          </a:p>
          <a:p>
            <a:r>
              <a:rPr lang="en-US" altLang="en-US" dirty="0"/>
              <a:t>Influenced other Architectures (ARM)</a:t>
            </a:r>
          </a:p>
          <a:p>
            <a:r>
              <a:rPr lang="en-US" altLang="en-US" dirty="0"/>
              <a:t>Used in Embedded Processor in Routers,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r>
              <a:rPr lang="en-US" altLang="en-US" dirty="0"/>
              <a:t>Used by many Computer Organization type courses</a:t>
            </a:r>
          </a:p>
          <a:p>
            <a:pPr lvl="1"/>
            <a:r>
              <a:rPr lang="en-US" altLang="en-US" dirty="0"/>
              <a:t>Used in this Course (MARS simulator)</a:t>
            </a:r>
          </a:p>
          <a:p>
            <a:r>
              <a:rPr lang="en-US" altLang="en-US" dirty="0"/>
              <a:t>Instruction set is typical of many modern ISAs</a:t>
            </a:r>
          </a:p>
        </p:txBody>
      </p:sp>
    </p:spTree>
    <p:extLst>
      <p:ext uri="{BB962C8B-B14F-4D97-AF65-F5344CB8AC3E}">
        <p14:creationId xmlns:p14="http://schemas.microsoft.com/office/powerpoint/2010/main" val="337678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MIPS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8" y="1854199"/>
            <a:ext cx="4029075" cy="443643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Similar to coursework Logisim CPU</a:t>
            </a:r>
            <a:endParaRPr lang="en-US" dirty="0"/>
          </a:p>
          <a:p>
            <a:r>
              <a:rPr lang="en-US" dirty="0"/>
              <a:t>Arithmetic and Logic Unit (ALU)</a:t>
            </a:r>
          </a:p>
          <a:p>
            <a:r>
              <a:rPr lang="en-US" dirty="0"/>
              <a:t>Instruction Memory</a:t>
            </a:r>
          </a:p>
          <a:p>
            <a:pPr lvl="1"/>
            <a:r>
              <a:rPr lang="en-US" dirty="0"/>
              <a:t>Machine code</a:t>
            </a:r>
          </a:p>
          <a:p>
            <a:r>
              <a:rPr lang="en-US" dirty="0"/>
              <a:t>Data Memory</a:t>
            </a:r>
          </a:p>
          <a:p>
            <a:pPr lvl="1"/>
            <a:r>
              <a:rPr lang="en-US" dirty="0"/>
              <a:t>Memory shown separate for convenience only</a:t>
            </a:r>
          </a:p>
          <a:p>
            <a:r>
              <a:rPr lang="en-US" dirty="0"/>
              <a:t>Program Counter (PC)</a:t>
            </a:r>
          </a:p>
          <a:p>
            <a:pPr lvl="1"/>
            <a:r>
              <a:rPr lang="en-US" dirty="0"/>
              <a:t>Address of next instruction to execute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7" name="Picture 3" descr="f04-01-P374493">
            <a:extLst>
              <a:ext uri="{FF2B5EF4-FFF2-40B4-BE49-F238E27FC236}">
                <a16:creationId xmlns:a16="http://schemas.microsoft.com/office/drawing/2014/main" id="{775AC64B-0D41-4ED0-B8BE-F6A9E132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1" y="1854200"/>
            <a:ext cx="7699375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26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157-790E-4A25-9C35-19EE521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818-54FC-4B53-A134-622714A0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Looking at last week’s reinforcement exercises</a:t>
            </a:r>
          </a:p>
          <a:p>
            <a:pPr lvl="1"/>
            <a:r>
              <a:rPr lang="en-GB" dirty="0"/>
              <a:t>Improving the machine</a:t>
            </a:r>
          </a:p>
          <a:p>
            <a:pPr lvl="1"/>
            <a:r>
              <a:rPr lang="en-GB" dirty="0"/>
              <a:t>Little Man Computer (LMC)</a:t>
            </a:r>
          </a:p>
          <a:p>
            <a:r>
              <a:rPr lang="en-GB" dirty="0"/>
              <a:t>Making links</a:t>
            </a:r>
          </a:p>
          <a:p>
            <a:r>
              <a:rPr lang="en-GB" dirty="0"/>
              <a:t>Looking forward</a:t>
            </a:r>
          </a:p>
          <a:p>
            <a:pPr lvl="1"/>
            <a:r>
              <a:rPr lang="en-GB" dirty="0"/>
              <a:t>Moving from LMC to MIPS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64894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MIPS Architecture overview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528763"/>
            <a:ext cx="3719513" cy="5100637"/>
          </a:xfrm>
        </p:spPr>
        <p:txBody>
          <a:bodyPr>
            <a:normAutofit/>
          </a:bodyPr>
          <a:lstStyle/>
          <a:p>
            <a:r>
              <a:rPr lang="en-US" altLang="en-US" dirty="0"/>
              <a:t>Differences from coursework Logisim CPU</a:t>
            </a:r>
            <a:endParaRPr lang="en-US" dirty="0"/>
          </a:p>
          <a:p>
            <a:r>
              <a:rPr lang="en-US" dirty="0"/>
              <a:t>Registers</a:t>
            </a:r>
          </a:p>
          <a:p>
            <a:pPr lvl="1" eaLnBrk="1" hangingPunct="1"/>
            <a:r>
              <a:rPr lang="en-US" altLang="en-US" dirty="0">
                <a:latin typeface="Myriad Pro" panose="020B0503030403020204" pitchFamily="34" charset="0"/>
              </a:rPr>
              <a:t>Fast temporary storage in CPU</a:t>
            </a:r>
          </a:p>
          <a:p>
            <a:pPr lvl="1" eaLnBrk="1" hangingPunct="1"/>
            <a:r>
              <a:rPr lang="en-US" altLang="en-US" dirty="0">
                <a:latin typeface="Myriad Pro" panose="020B0503030403020204" pitchFamily="34" charset="0"/>
              </a:rPr>
              <a:t>MIPS has 32 registers each holding 32 bits</a:t>
            </a:r>
          </a:p>
          <a:p>
            <a:pPr lvl="1" eaLnBrk="1" hangingPunct="1"/>
            <a:r>
              <a:rPr lang="en-US" dirty="0">
                <a:latin typeface="Myriad Pro" panose="020B0503030403020204" pitchFamily="34" charset="0"/>
              </a:rPr>
              <a:t>In MIPS, the ALU only takes input from registers (not from data memory)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7" name="Picture 3" descr="f04-01-P374493">
            <a:extLst>
              <a:ext uri="{FF2B5EF4-FFF2-40B4-BE49-F238E27FC236}">
                <a16:creationId xmlns:a16="http://schemas.microsoft.com/office/drawing/2014/main" id="{775AC64B-0D41-4ED0-B8BE-F6A9E132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1" y="1854200"/>
            <a:ext cx="7699375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16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674" name="Picture 5" descr="f04-02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073" y="900113"/>
            <a:ext cx="7644628" cy="574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MIPS Control</a:t>
            </a:r>
            <a:endParaRPr lang="en-AU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7F1F25-9101-463E-9501-04EF4A0383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57914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Showing detail of how signals are combined and selected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705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MIPS Instructions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MIPS instructions are 32 bits</a:t>
            </a:r>
          </a:p>
          <a:p>
            <a:endParaRPr lang="en-US" altLang="en-US" dirty="0"/>
          </a:p>
          <a:p>
            <a:r>
              <a:rPr lang="en-US" altLang="en-US" dirty="0"/>
              <a:t>Different Instructions will use those 32 bits in different ways to specify different information</a:t>
            </a:r>
          </a:p>
          <a:p>
            <a:endParaRPr lang="en-US" altLang="en-US" dirty="0"/>
          </a:p>
          <a:p>
            <a:r>
              <a:rPr lang="en-US" altLang="en-US" dirty="0"/>
              <a:t>We will have a brief look at one instruction in machine code, but we will write our programs in MIPS assembly language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37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915" name="Rectangle 36"/>
          <p:cNvSpPr>
            <a:spLocks noGrp="1" noChangeArrowheads="1"/>
          </p:cNvSpPr>
          <p:nvPr>
            <p:ph type="title"/>
          </p:nvPr>
        </p:nvSpPr>
        <p:spPr>
          <a:xfrm>
            <a:off x="1524001" y="-15876"/>
            <a:ext cx="9143999" cy="1325563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Myriad Pro" panose="020B0503030403020204" pitchFamily="34" charset="0"/>
              </a:rPr>
              <a:t>MIPS add instruction</a:t>
            </a:r>
            <a:endParaRPr lang="en-AU" altLang="en-US" dirty="0">
              <a:latin typeface="Myriad Pro" panose="020B0503030403020204" pitchFamily="34" charset="0"/>
            </a:endParaRPr>
          </a:p>
        </p:txBody>
      </p:sp>
      <p:sp>
        <p:nvSpPr>
          <p:cNvPr id="38916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2208214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$t0, $s1, $s2</a:t>
            </a:r>
          </a:p>
        </p:txBody>
      </p:sp>
      <p:sp>
        <p:nvSpPr>
          <p:cNvPr id="38917" name="Text Box 17"/>
          <p:cNvSpPr txBox="1">
            <a:spLocks noChangeArrowheads="1"/>
          </p:cNvSpPr>
          <p:nvPr/>
        </p:nvSpPr>
        <p:spPr bwMode="auto">
          <a:xfrm>
            <a:off x="2855914" y="3429001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special</a:t>
            </a:r>
            <a:endParaRPr lang="en-AU" altLang="en-US" sz="2000"/>
          </a:p>
        </p:txBody>
      </p:sp>
      <p:sp>
        <p:nvSpPr>
          <p:cNvPr id="38918" name="Text Box 18"/>
          <p:cNvSpPr txBox="1">
            <a:spLocks noChangeArrowheads="1"/>
          </p:cNvSpPr>
          <p:nvPr/>
        </p:nvSpPr>
        <p:spPr bwMode="auto">
          <a:xfrm>
            <a:off x="4152900" y="342900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$s1</a:t>
            </a:r>
            <a:endParaRPr lang="en-AU" altLang="en-US" sz="2000"/>
          </a:p>
        </p:txBody>
      </p:sp>
      <p:sp>
        <p:nvSpPr>
          <p:cNvPr id="38919" name="Text Box 19"/>
          <p:cNvSpPr txBox="1">
            <a:spLocks noChangeArrowheads="1"/>
          </p:cNvSpPr>
          <p:nvPr/>
        </p:nvSpPr>
        <p:spPr bwMode="auto">
          <a:xfrm>
            <a:off x="5232400" y="342900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$s2</a:t>
            </a:r>
            <a:endParaRPr lang="en-AU" altLang="en-US" sz="2000"/>
          </a:p>
        </p:txBody>
      </p:sp>
      <p:sp>
        <p:nvSpPr>
          <p:cNvPr id="38920" name="Text Box 20"/>
          <p:cNvSpPr txBox="1">
            <a:spLocks noChangeArrowheads="1"/>
          </p:cNvSpPr>
          <p:nvPr/>
        </p:nvSpPr>
        <p:spPr bwMode="auto">
          <a:xfrm>
            <a:off x="6311900" y="342900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38921" name="Text Box 21"/>
          <p:cNvSpPr txBox="1">
            <a:spLocks noChangeArrowheads="1"/>
          </p:cNvSpPr>
          <p:nvPr/>
        </p:nvSpPr>
        <p:spPr bwMode="auto">
          <a:xfrm>
            <a:off x="7392988" y="342900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38922" name="Text Box 22"/>
          <p:cNvSpPr txBox="1">
            <a:spLocks noChangeArrowheads="1"/>
          </p:cNvSpPr>
          <p:nvPr/>
        </p:nvSpPr>
        <p:spPr bwMode="auto">
          <a:xfrm>
            <a:off x="8472489" y="3429001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add</a:t>
            </a:r>
            <a:endParaRPr lang="en-AU" altLang="en-US" sz="2000"/>
          </a:p>
        </p:txBody>
      </p:sp>
      <p:sp>
        <p:nvSpPr>
          <p:cNvPr id="38923" name="Text Box 23"/>
          <p:cNvSpPr txBox="1">
            <a:spLocks noChangeArrowheads="1"/>
          </p:cNvSpPr>
          <p:nvPr/>
        </p:nvSpPr>
        <p:spPr bwMode="auto">
          <a:xfrm>
            <a:off x="2855914" y="40782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38924" name="Text Box 24"/>
          <p:cNvSpPr txBox="1">
            <a:spLocks noChangeArrowheads="1"/>
          </p:cNvSpPr>
          <p:nvPr/>
        </p:nvSpPr>
        <p:spPr bwMode="auto">
          <a:xfrm>
            <a:off x="4152900" y="40782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17</a:t>
            </a:r>
            <a:endParaRPr lang="en-AU" altLang="en-US" sz="2000"/>
          </a:p>
        </p:txBody>
      </p:sp>
      <p:sp>
        <p:nvSpPr>
          <p:cNvPr id="38925" name="Text Box 25"/>
          <p:cNvSpPr txBox="1">
            <a:spLocks noChangeArrowheads="1"/>
          </p:cNvSpPr>
          <p:nvPr/>
        </p:nvSpPr>
        <p:spPr bwMode="auto">
          <a:xfrm>
            <a:off x="5232400" y="40782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18</a:t>
            </a:r>
            <a:endParaRPr lang="en-AU" altLang="en-US" sz="2000"/>
          </a:p>
        </p:txBody>
      </p:sp>
      <p:sp>
        <p:nvSpPr>
          <p:cNvPr id="38926" name="Text Box 26"/>
          <p:cNvSpPr txBox="1">
            <a:spLocks noChangeArrowheads="1"/>
          </p:cNvSpPr>
          <p:nvPr/>
        </p:nvSpPr>
        <p:spPr bwMode="auto">
          <a:xfrm>
            <a:off x="6311900" y="40782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8</a:t>
            </a:r>
            <a:endParaRPr lang="en-AU" altLang="en-US" sz="2000"/>
          </a:p>
        </p:txBody>
      </p:sp>
      <p:sp>
        <p:nvSpPr>
          <p:cNvPr id="38927" name="Text Box 27"/>
          <p:cNvSpPr txBox="1">
            <a:spLocks noChangeArrowheads="1"/>
          </p:cNvSpPr>
          <p:nvPr/>
        </p:nvSpPr>
        <p:spPr bwMode="auto">
          <a:xfrm>
            <a:off x="7392988" y="40782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38928" name="Text Box 28"/>
          <p:cNvSpPr txBox="1">
            <a:spLocks noChangeArrowheads="1"/>
          </p:cNvSpPr>
          <p:nvPr/>
        </p:nvSpPr>
        <p:spPr bwMode="auto">
          <a:xfrm>
            <a:off x="8472489" y="40782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32</a:t>
            </a:r>
            <a:endParaRPr lang="en-AU" altLang="en-US" sz="2000"/>
          </a:p>
        </p:txBody>
      </p:sp>
      <p:sp>
        <p:nvSpPr>
          <p:cNvPr id="38929" name="Text Box 29"/>
          <p:cNvSpPr txBox="1">
            <a:spLocks noChangeArrowheads="1"/>
          </p:cNvSpPr>
          <p:nvPr/>
        </p:nvSpPr>
        <p:spPr bwMode="auto">
          <a:xfrm>
            <a:off x="2855914" y="47259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000000</a:t>
            </a:r>
            <a:endParaRPr lang="en-AU" altLang="en-US" sz="2000"/>
          </a:p>
        </p:txBody>
      </p:sp>
      <p:sp>
        <p:nvSpPr>
          <p:cNvPr id="38930" name="Text Box 30"/>
          <p:cNvSpPr txBox="1">
            <a:spLocks noChangeArrowheads="1"/>
          </p:cNvSpPr>
          <p:nvPr/>
        </p:nvSpPr>
        <p:spPr bwMode="auto">
          <a:xfrm>
            <a:off x="4152900" y="47259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10001</a:t>
            </a:r>
            <a:endParaRPr lang="en-AU" altLang="en-US" sz="2000"/>
          </a:p>
        </p:txBody>
      </p:sp>
      <p:sp>
        <p:nvSpPr>
          <p:cNvPr id="38931" name="Text Box 31"/>
          <p:cNvSpPr txBox="1">
            <a:spLocks noChangeArrowheads="1"/>
          </p:cNvSpPr>
          <p:nvPr/>
        </p:nvSpPr>
        <p:spPr bwMode="auto">
          <a:xfrm>
            <a:off x="5232400" y="47259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10010</a:t>
            </a:r>
            <a:endParaRPr lang="en-AU" altLang="en-US" sz="2000"/>
          </a:p>
        </p:txBody>
      </p:sp>
      <p:sp>
        <p:nvSpPr>
          <p:cNvPr id="38932" name="Text Box 32"/>
          <p:cNvSpPr txBox="1">
            <a:spLocks noChangeArrowheads="1"/>
          </p:cNvSpPr>
          <p:nvPr/>
        </p:nvSpPr>
        <p:spPr bwMode="auto">
          <a:xfrm>
            <a:off x="6311900" y="47259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01000</a:t>
            </a:r>
            <a:endParaRPr lang="en-AU" altLang="en-US" sz="2000"/>
          </a:p>
        </p:txBody>
      </p:sp>
      <p:sp>
        <p:nvSpPr>
          <p:cNvPr id="38933" name="Text Box 33"/>
          <p:cNvSpPr txBox="1">
            <a:spLocks noChangeArrowheads="1"/>
          </p:cNvSpPr>
          <p:nvPr/>
        </p:nvSpPr>
        <p:spPr bwMode="auto">
          <a:xfrm>
            <a:off x="7392988" y="47259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00000</a:t>
            </a:r>
            <a:endParaRPr lang="en-AU" altLang="en-US" sz="2000"/>
          </a:p>
        </p:txBody>
      </p:sp>
      <p:sp>
        <p:nvSpPr>
          <p:cNvPr id="38934" name="Text Box 34"/>
          <p:cNvSpPr txBox="1">
            <a:spLocks noChangeArrowheads="1"/>
          </p:cNvSpPr>
          <p:nvPr/>
        </p:nvSpPr>
        <p:spPr bwMode="auto">
          <a:xfrm>
            <a:off x="8472489" y="47259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100000</a:t>
            </a:r>
            <a:endParaRPr lang="en-AU" altLang="en-US" sz="2000"/>
          </a:p>
        </p:txBody>
      </p:sp>
      <p:sp>
        <p:nvSpPr>
          <p:cNvPr id="38935" name="Rectangle 35"/>
          <p:cNvSpPr>
            <a:spLocks noChangeArrowheads="1"/>
          </p:cNvSpPr>
          <p:nvPr/>
        </p:nvSpPr>
        <p:spPr bwMode="auto">
          <a:xfrm>
            <a:off x="2208213" y="5516564"/>
            <a:ext cx="8140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/>
              <a:t>00000010001100100100000000100000</a:t>
            </a:r>
            <a:r>
              <a:rPr lang="en-US" altLang="en-US" baseline="-25000"/>
              <a:t>2</a:t>
            </a:r>
            <a:r>
              <a:rPr lang="en-US" altLang="en-US"/>
              <a:t> = 02324020</a:t>
            </a:r>
            <a:r>
              <a:rPr lang="en-US" altLang="en-US" baseline="-25000"/>
              <a:t>16</a:t>
            </a:r>
            <a:endParaRPr lang="en-AU" altLang="en-US"/>
          </a:p>
        </p:txBody>
      </p:sp>
      <p:grpSp>
        <p:nvGrpSpPr>
          <p:cNvPr id="38936" name="Group 38"/>
          <p:cNvGrpSpPr>
            <a:grpSpLocks/>
          </p:cNvGrpSpPr>
          <p:nvPr/>
        </p:nvGrpSpPr>
        <p:grpSpPr bwMode="auto">
          <a:xfrm>
            <a:off x="2855913" y="1412877"/>
            <a:ext cx="6913562" cy="774701"/>
            <a:chOff x="703" y="981"/>
            <a:chExt cx="4355" cy="488"/>
          </a:xfrm>
        </p:grpSpPr>
        <p:sp>
          <p:nvSpPr>
            <p:cNvPr id="38937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38938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38939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38940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38941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38942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38943" name="Text Box 45"/>
            <p:cNvSpPr txBox="1">
              <a:spLocks noChangeArrowheads="1"/>
            </p:cNvSpPr>
            <p:nvPr/>
          </p:nvSpPr>
          <p:spPr bwMode="auto">
            <a:xfrm>
              <a:off x="896" y="1256"/>
              <a:ext cx="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8944" name="Text Box 46"/>
            <p:cNvSpPr txBox="1">
              <a:spLocks noChangeArrowheads="1"/>
            </p:cNvSpPr>
            <p:nvPr/>
          </p:nvSpPr>
          <p:spPr bwMode="auto">
            <a:xfrm>
              <a:off x="4434" y="1256"/>
              <a:ext cx="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8945" name="Text Box 47"/>
            <p:cNvSpPr txBox="1">
              <a:spLocks noChangeArrowheads="1"/>
            </p:cNvSpPr>
            <p:nvPr/>
          </p:nvSpPr>
          <p:spPr bwMode="auto">
            <a:xfrm>
              <a:off x="1667" y="1256"/>
              <a:ext cx="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8946" name="Text Box 48"/>
            <p:cNvSpPr txBox="1">
              <a:spLocks noChangeArrowheads="1"/>
            </p:cNvSpPr>
            <p:nvPr/>
          </p:nvSpPr>
          <p:spPr bwMode="auto">
            <a:xfrm>
              <a:off x="2348" y="1256"/>
              <a:ext cx="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8947" name="Text Box 49"/>
            <p:cNvSpPr txBox="1">
              <a:spLocks noChangeArrowheads="1"/>
            </p:cNvSpPr>
            <p:nvPr/>
          </p:nvSpPr>
          <p:spPr bwMode="auto">
            <a:xfrm>
              <a:off x="3028" y="1256"/>
              <a:ext cx="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5 bits</a:t>
              </a:r>
              <a:endParaRPr lang="en-AU" altLang="en-US" sz="1600" dirty="0"/>
            </a:p>
          </p:txBody>
        </p:sp>
        <p:sp>
          <p:nvSpPr>
            <p:cNvPr id="38948" name="Text Box 50"/>
            <p:cNvSpPr txBox="1">
              <a:spLocks noChangeArrowheads="1"/>
            </p:cNvSpPr>
            <p:nvPr/>
          </p:nvSpPr>
          <p:spPr bwMode="auto">
            <a:xfrm>
              <a:off x="3708" y="1256"/>
              <a:ext cx="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342760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B48E-8E48-430E-BBA3-4BB7057A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Assembly language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581D-6CED-4830-A8B0-F4A2DB9F6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languages </a:t>
            </a:r>
          </a:p>
          <a:p>
            <a:pPr lvl="1"/>
            <a:r>
              <a:rPr lang="en-US" dirty="0"/>
              <a:t>Use mnemonics (short written forms of instruction)</a:t>
            </a:r>
          </a:p>
          <a:p>
            <a:pPr lvl="1"/>
            <a:r>
              <a:rPr lang="en-US" dirty="0"/>
              <a:t>Use human readable labels to identify memory locations</a:t>
            </a:r>
          </a:p>
          <a:p>
            <a:pPr lvl="1"/>
            <a:r>
              <a:rPr lang="en-US" dirty="0"/>
              <a:t>Needs to be assembled to convert to machine code</a:t>
            </a:r>
          </a:p>
          <a:p>
            <a:r>
              <a:rPr lang="en-US" dirty="0"/>
              <a:t>MIPS assembly language</a:t>
            </a:r>
          </a:p>
          <a:p>
            <a:pPr lvl="1"/>
            <a:r>
              <a:rPr lang="en-US" dirty="0"/>
              <a:t>Registers are referred to with a $</a:t>
            </a:r>
          </a:p>
          <a:p>
            <a:pPr lvl="1"/>
            <a:r>
              <a:rPr lang="en-US" dirty="0"/>
              <a:t>Basic instructions relate directly to the architecture of the hardware</a:t>
            </a:r>
          </a:p>
          <a:p>
            <a:pPr lvl="1"/>
            <a:r>
              <a:rPr lang="en-US" dirty="0"/>
              <a:t>Extended (pseudo) instructions are converted by the assembler into basic instructions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4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9144000" cy="2651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/>
              <a:t>Assemblers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Machine code is binary and difficult for humans to read or write</a:t>
            </a:r>
          </a:p>
          <a:p>
            <a:endParaRPr lang="en-US" altLang="en-US" dirty="0"/>
          </a:p>
          <a:p>
            <a:r>
              <a:rPr lang="en-US" altLang="en-US" dirty="0"/>
              <a:t>An Assembler translates an Assembly language instruction into the equivalent binary machine code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2955926" y="4534972"/>
            <a:ext cx="3478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add $t0, $s1, $s2</a:t>
            </a: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4525963" y="5100122"/>
            <a:ext cx="0" cy="9334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tangle 35"/>
          <p:cNvSpPr>
            <a:spLocks noChangeArrowheads="1"/>
          </p:cNvSpPr>
          <p:nvPr/>
        </p:nvSpPr>
        <p:spPr bwMode="auto">
          <a:xfrm>
            <a:off x="2689225" y="6152636"/>
            <a:ext cx="5422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/>
              <a:t>00000010001100100100000000100000</a:t>
            </a:r>
            <a:r>
              <a:rPr lang="en-US" altLang="en-US" baseline="-25000" dirty="0"/>
              <a:t>2</a:t>
            </a:r>
            <a:endParaRPr lang="en-AU" altLang="en-US" dirty="0"/>
          </a:p>
        </p:txBody>
      </p:sp>
      <p:sp>
        <p:nvSpPr>
          <p:cNvPr id="40967" name="TextBox 9"/>
          <p:cNvSpPr txBox="1">
            <a:spLocks noChangeArrowheads="1"/>
          </p:cNvSpPr>
          <p:nvPr/>
        </p:nvSpPr>
        <p:spPr bwMode="auto">
          <a:xfrm>
            <a:off x="7924801" y="4544497"/>
            <a:ext cx="161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Assembly Code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8850313" y="4988997"/>
            <a:ext cx="0" cy="116363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9" name="TextBox 12"/>
          <p:cNvSpPr txBox="1">
            <a:spLocks noChangeArrowheads="1"/>
          </p:cNvSpPr>
          <p:nvPr/>
        </p:nvSpPr>
        <p:spPr bwMode="auto">
          <a:xfrm>
            <a:off x="8112125" y="6181210"/>
            <a:ext cx="163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334035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6" grpId="0"/>
      <p:bldP spid="40967" grpId="0"/>
      <p:bldP spid="409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dirty="0"/>
              <a:t>Looking at an instruction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Instructions in assembly language have a regular format</a:t>
            </a:r>
          </a:p>
          <a:p>
            <a:pPr lvl="1"/>
            <a:r>
              <a:rPr lang="en-US" dirty="0"/>
              <a:t>First a mnemonic for the operation followed by parameters</a:t>
            </a:r>
          </a:p>
          <a:p>
            <a:pPr lvl="1"/>
            <a:r>
              <a:rPr lang="en-US" dirty="0"/>
              <a:t>Usually (but not always) the destination is next, then source</a:t>
            </a:r>
          </a:p>
          <a:p>
            <a:pPr lvl="1"/>
            <a:endParaRPr lang="en-US" dirty="0"/>
          </a:p>
        </p:txBody>
      </p:sp>
      <p:sp>
        <p:nvSpPr>
          <p:cNvPr id="677906" name="Text Box 18"/>
          <p:cNvSpPr txBox="1">
            <a:spLocks noChangeArrowheads="1"/>
          </p:cNvSpPr>
          <p:nvPr/>
        </p:nvSpPr>
        <p:spPr bwMode="auto">
          <a:xfrm>
            <a:off x="2316159" y="4051300"/>
            <a:ext cx="3533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800" b="0">
                <a:latin typeface="Tahoma" charset="0"/>
              </a:rPr>
              <a:t>add    $t0,  $t1,  $t2 </a:t>
            </a:r>
          </a:p>
        </p:txBody>
      </p:sp>
      <p:sp>
        <p:nvSpPr>
          <p:cNvPr id="677907" name="Text Box 19"/>
          <p:cNvSpPr txBox="1">
            <a:spLocks noChangeArrowheads="1"/>
          </p:cNvSpPr>
          <p:nvPr/>
        </p:nvSpPr>
        <p:spPr bwMode="auto">
          <a:xfrm>
            <a:off x="2549522" y="5853112"/>
            <a:ext cx="2850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800" b="0">
                <a:latin typeface="Tahoma" charset="0"/>
              </a:rPr>
              <a:t>addi  $t0, $t1, 1 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690685" y="3429000"/>
            <a:ext cx="1724025" cy="779462"/>
            <a:chOff x="518" y="2149"/>
            <a:chExt cx="1086" cy="491"/>
          </a:xfrm>
        </p:grpSpPr>
        <p:sp>
          <p:nvSpPr>
            <p:cNvPr id="22564" name="Text Box 20"/>
            <p:cNvSpPr txBox="1">
              <a:spLocks noChangeArrowheads="1"/>
            </p:cNvSpPr>
            <p:nvPr/>
          </p:nvSpPr>
          <p:spPr bwMode="auto">
            <a:xfrm>
              <a:off x="518" y="2149"/>
              <a:ext cx="10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CC0000"/>
                  </a:solidFill>
                  <a:latin typeface="Tahoma" charset="0"/>
                </a:rPr>
                <a:t>Operation</a:t>
              </a:r>
            </a:p>
          </p:txBody>
        </p:sp>
        <p:sp>
          <p:nvSpPr>
            <p:cNvPr id="22565" name="Line 21"/>
            <p:cNvSpPr>
              <a:spLocks noChangeShapeType="1"/>
            </p:cNvSpPr>
            <p:nvPr/>
          </p:nvSpPr>
          <p:spPr bwMode="auto">
            <a:xfrm>
              <a:off x="1152" y="2403"/>
              <a:ext cx="0" cy="23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687760" y="3598863"/>
            <a:ext cx="6048375" cy="708025"/>
            <a:chOff x="1776" y="2256"/>
            <a:chExt cx="3810" cy="446"/>
          </a:xfrm>
        </p:grpSpPr>
        <p:sp>
          <p:nvSpPr>
            <p:cNvPr id="22559" name="Text Box 22"/>
            <p:cNvSpPr txBox="1">
              <a:spLocks noChangeArrowheads="1"/>
            </p:cNvSpPr>
            <p:nvPr/>
          </p:nvSpPr>
          <p:spPr bwMode="auto">
            <a:xfrm>
              <a:off x="3460" y="2256"/>
              <a:ext cx="212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solidFill>
                    <a:srgbClr val="CC0000"/>
                  </a:solidFill>
                  <a:latin typeface="Tahoma" charset="0"/>
                </a:rPr>
                <a:t>Operands</a:t>
              </a:r>
              <a:br>
                <a:rPr lang="en-US" sz="2000" b="0">
                  <a:solidFill>
                    <a:srgbClr val="CC0000"/>
                  </a:solidFill>
                  <a:latin typeface="Tahoma" charset="0"/>
                </a:rPr>
              </a:br>
              <a:r>
                <a:rPr lang="en-US" sz="2000" b="0">
                  <a:solidFill>
                    <a:srgbClr val="CC0000"/>
                  </a:solidFill>
                  <a:latin typeface="Tahoma" charset="0"/>
                </a:rPr>
                <a:t>(variables, arguments, etc.) </a:t>
              </a:r>
            </a:p>
          </p:txBody>
        </p:sp>
        <p:sp>
          <p:nvSpPr>
            <p:cNvPr id="22560" name="Line 23"/>
            <p:cNvSpPr>
              <a:spLocks noChangeShapeType="1"/>
            </p:cNvSpPr>
            <p:nvPr/>
          </p:nvSpPr>
          <p:spPr bwMode="auto">
            <a:xfrm>
              <a:off x="1776" y="2403"/>
              <a:ext cx="0" cy="23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61" name="Line 24"/>
            <p:cNvSpPr>
              <a:spLocks noChangeShapeType="1"/>
            </p:cNvSpPr>
            <p:nvPr/>
          </p:nvSpPr>
          <p:spPr bwMode="auto">
            <a:xfrm>
              <a:off x="2352" y="2403"/>
              <a:ext cx="0" cy="23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62" name="Line 25"/>
            <p:cNvSpPr>
              <a:spLocks noChangeShapeType="1"/>
            </p:cNvSpPr>
            <p:nvPr/>
          </p:nvSpPr>
          <p:spPr bwMode="auto">
            <a:xfrm>
              <a:off x="2832" y="2400"/>
              <a:ext cx="0" cy="23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63" name="Line 26"/>
            <p:cNvSpPr>
              <a:spLocks noChangeShapeType="1"/>
            </p:cNvSpPr>
            <p:nvPr/>
          </p:nvSpPr>
          <p:spPr bwMode="auto">
            <a:xfrm>
              <a:off x="1776" y="2409"/>
              <a:ext cx="168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602159" y="4513262"/>
            <a:ext cx="6610356" cy="552450"/>
            <a:chOff x="2352" y="2832"/>
            <a:chExt cx="4164" cy="348"/>
          </a:xfrm>
        </p:grpSpPr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2352" y="2832"/>
              <a:ext cx="0" cy="25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>
              <a:off x="2832" y="2832"/>
              <a:ext cx="0" cy="25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>
              <a:off x="2352" y="3083"/>
              <a:ext cx="110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558" name="Text Box 30"/>
            <p:cNvSpPr txBox="1">
              <a:spLocks noChangeArrowheads="1"/>
            </p:cNvSpPr>
            <p:nvPr/>
          </p:nvSpPr>
          <p:spPr bwMode="auto">
            <a:xfrm>
              <a:off x="3456" y="2928"/>
              <a:ext cx="30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 dirty="0">
                  <a:solidFill>
                    <a:srgbClr val="CC0000"/>
                  </a:solidFill>
                  <a:latin typeface="Tahoma" charset="0"/>
                </a:rPr>
                <a:t>Source Operands (input to the operation)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687759" y="4513262"/>
            <a:ext cx="7802567" cy="933450"/>
            <a:chOff x="1776" y="2832"/>
            <a:chExt cx="4915" cy="588"/>
          </a:xfrm>
        </p:grpSpPr>
        <p:sp>
          <p:nvSpPr>
            <p:cNvPr id="22552" name="Line 31"/>
            <p:cNvSpPr>
              <a:spLocks noChangeShapeType="1"/>
            </p:cNvSpPr>
            <p:nvPr/>
          </p:nvSpPr>
          <p:spPr bwMode="auto">
            <a:xfrm>
              <a:off x="1776" y="2832"/>
              <a:ext cx="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53" name="Line 32"/>
            <p:cNvSpPr>
              <a:spLocks noChangeShapeType="1"/>
            </p:cNvSpPr>
            <p:nvPr/>
          </p:nvSpPr>
          <p:spPr bwMode="auto">
            <a:xfrm>
              <a:off x="1776" y="3312"/>
              <a:ext cx="168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554" name="Text Box 33"/>
            <p:cNvSpPr txBox="1">
              <a:spLocks noChangeArrowheads="1"/>
            </p:cNvSpPr>
            <p:nvPr/>
          </p:nvSpPr>
          <p:spPr bwMode="auto">
            <a:xfrm>
              <a:off x="3456" y="3168"/>
              <a:ext cx="32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 dirty="0">
                  <a:solidFill>
                    <a:srgbClr val="CC0000"/>
                  </a:solidFill>
                  <a:latin typeface="Tahoma" charset="0"/>
                </a:rPr>
                <a:t>Destination Operand (where to store result)</a:t>
              </a: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059360" y="5580062"/>
            <a:ext cx="3756025" cy="400050"/>
            <a:chOff x="2640" y="3504"/>
            <a:chExt cx="2366" cy="252"/>
          </a:xfrm>
        </p:grpSpPr>
        <p:sp>
          <p:nvSpPr>
            <p:cNvPr id="22549" name="Text Box 34"/>
            <p:cNvSpPr txBox="1">
              <a:spLocks noChangeArrowheads="1"/>
            </p:cNvSpPr>
            <p:nvPr/>
          </p:nvSpPr>
          <p:spPr bwMode="auto">
            <a:xfrm>
              <a:off x="3465" y="3504"/>
              <a:ext cx="15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solidFill>
                    <a:srgbClr val="CC0000"/>
                  </a:solidFill>
                  <a:latin typeface="Tahoma" charset="0"/>
                </a:rPr>
                <a:t>Immediate Operand</a:t>
              </a:r>
            </a:p>
          </p:txBody>
        </p:sp>
        <p:sp>
          <p:nvSpPr>
            <p:cNvPr id="22550" name="Line 35"/>
            <p:cNvSpPr>
              <a:spLocks noChangeShapeType="1"/>
            </p:cNvSpPr>
            <p:nvPr/>
          </p:nvSpPr>
          <p:spPr bwMode="auto">
            <a:xfrm>
              <a:off x="2640" y="3631"/>
              <a:ext cx="0" cy="113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51" name="Line 36"/>
            <p:cNvSpPr>
              <a:spLocks noChangeShapeType="1"/>
            </p:cNvSpPr>
            <p:nvPr/>
          </p:nvSpPr>
          <p:spPr bwMode="auto">
            <a:xfrm>
              <a:off x="2640" y="3631"/>
              <a:ext cx="816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059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06" grpId="0"/>
      <p:bldP spid="6779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dirty="0"/>
              <a:t>MIPS Registers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Autofit/>
          </a:bodyPr>
          <a:lstStyle/>
          <a:p>
            <a:r>
              <a:rPr lang="en-US" dirty="0"/>
              <a:t>There are 32 registers</a:t>
            </a:r>
          </a:p>
          <a:p>
            <a:pPr lvl="1"/>
            <a:r>
              <a:rPr lang="en-US" dirty="0"/>
              <a:t>Each holds 32 bits</a:t>
            </a:r>
          </a:p>
          <a:p>
            <a:pPr lvl="1"/>
            <a:r>
              <a:rPr lang="en-US" dirty="0"/>
              <a:t>26 general registers, others have specific uses</a:t>
            </a:r>
          </a:p>
          <a:p>
            <a:pPr lvl="1"/>
            <a:r>
              <a:rPr lang="en-US" dirty="0"/>
              <a:t>Register names start with $ in MIPS Assembly language</a:t>
            </a:r>
          </a:p>
          <a:p>
            <a:r>
              <a:rPr lang="en-US" dirty="0"/>
              <a:t>The inputs to the ALU are registers</a:t>
            </a:r>
          </a:p>
          <a:p>
            <a:pPr lvl="1"/>
            <a:r>
              <a:rPr lang="en-US" dirty="0"/>
              <a:t>This means to operate on a variables in memory you must:</a:t>
            </a:r>
          </a:p>
          <a:p>
            <a:pPr lvl="2"/>
            <a:r>
              <a:rPr lang="en-US" dirty="0"/>
              <a:t>Load the value/values from memory into a register</a:t>
            </a:r>
          </a:p>
          <a:p>
            <a:pPr lvl="2"/>
            <a:r>
              <a:rPr lang="en-US" dirty="0"/>
              <a:t>Perform the instruction</a:t>
            </a:r>
          </a:p>
          <a:p>
            <a:pPr lvl="2"/>
            <a:r>
              <a:rPr lang="en-US" dirty="0"/>
              <a:t>Store the result back into memory</a:t>
            </a:r>
          </a:p>
          <a:p>
            <a:pPr lvl="1"/>
            <a:r>
              <a:rPr lang="en-US" dirty="0"/>
              <a:t>Going to and from memory can be expensive</a:t>
            </a:r>
          </a:p>
          <a:p>
            <a:pPr lvl="2"/>
            <a:r>
              <a:rPr lang="en-US" dirty="0"/>
              <a:t>(4x to 20x slower than operating on a register)</a:t>
            </a:r>
          </a:p>
        </p:txBody>
      </p:sp>
    </p:spTree>
    <p:extLst>
      <p:ext uri="{BB962C8B-B14F-4D97-AF65-F5344CB8AC3E}">
        <p14:creationId xmlns:p14="http://schemas.microsoft.com/office/powerpoint/2010/main" val="127956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8A6F-1605-46B5-A317-CF9AC1F9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1C4F-694E-40B4-90ED-D962F8606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write programs in MIPS Assembly language</a:t>
            </a:r>
          </a:p>
          <a:p>
            <a:pPr lvl="1"/>
            <a:r>
              <a:rPr lang="en-US" dirty="0"/>
              <a:t>We use a small set of instructions</a:t>
            </a:r>
          </a:p>
          <a:p>
            <a:pPr lvl="1"/>
            <a:r>
              <a:rPr lang="en-US" dirty="0"/>
              <a:t>Arithmetic operations only act on registers</a:t>
            </a:r>
          </a:p>
          <a:p>
            <a:pPr lvl="1"/>
            <a:r>
              <a:rPr lang="en-US" dirty="0"/>
              <a:t>We have to assemble our programs to turn them into machine code to run them</a:t>
            </a:r>
          </a:p>
          <a:p>
            <a:pPr lvl="1"/>
            <a:r>
              <a:rPr lang="en-US" dirty="0"/>
              <a:t>We use labels to refer to memory addresses</a:t>
            </a:r>
          </a:p>
          <a:p>
            <a:r>
              <a:rPr lang="en-US" dirty="0"/>
              <a:t>We use the MARS MIPS Assembler and Runtime Simulator</a:t>
            </a:r>
          </a:p>
          <a:p>
            <a:pPr lvl="1"/>
            <a:r>
              <a:rPr lang="en-US" dirty="0"/>
              <a:t>Educational environment to simulate a MIPS processor</a:t>
            </a:r>
          </a:p>
          <a:p>
            <a:pPr lvl="1"/>
            <a:r>
              <a:rPr lang="en-GB" dirty="0"/>
              <a:t>We use aspects of Assembly language that are common to many processors</a:t>
            </a:r>
          </a:p>
          <a:p>
            <a:pPr lvl="1"/>
            <a:r>
              <a:rPr lang="en-GB" dirty="0"/>
              <a:t>The simulator allows us to see register contents and step through programs</a:t>
            </a:r>
            <a:r>
              <a:rPr lang="en-US" b="1" i="1" dirty="0">
                <a:latin typeface="Arial" panose="020B0604020202020204" pitchFamily="34" charset="0"/>
              </a:rPr>
              <a:t> </a:t>
            </a:r>
            <a:endParaRPr lang="en-US" b="1" dirty="0"/>
          </a:p>
          <a:p>
            <a:pPr lvl="1"/>
            <a:r>
              <a:rPr lang="en-GB" dirty="0"/>
              <a:t>Download from 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https://courses.missouristate.edu/KenVollmar/mars/download.htm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86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6C6C-0651-4F33-B277-5387914C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Improving the machine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E4D3-B976-406F-A709-D5E88178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693683"/>
          </a:xfrm>
        </p:spPr>
        <p:txBody>
          <a:bodyPr>
            <a:normAutofit/>
          </a:bodyPr>
          <a:lstStyle/>
          <a:p>
            <a:r>
              <a:rPr lang="en-US" dirty="0"/>
              <a:t>The “computer” developed in the lab sessions had many limitations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88E4673-8DEE-4359-B1C0-B818D8B67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5283"/>
            <a:ext cx="12192000" cy="479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1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8FC5-7540-49E4-B120-35FE3417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4865"/>
          </a:xfrm>
        </p:spPr>
        <p:txBody>
          <a:bodyPr/>
          <a:lstStyle/>
          <a:p>
            <a:r>
              <a:rPr lang="en-US" dirty="0"/>
              <a:t>Extending the operations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B5751-C241-40F8-9D3D-B146511A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990"/>
            <a:ext cx="10515600" cy="1100310"/>
          </a:xfrm>
        </p:spPr>
        <p:txBody>
          <a:bodyPr>
            <a:normAutofit/>
          </a:bodyPr>
          <a:lstStyle/>
          <a:p>
            <a:r>
              <a:rPr lang="en-US" dirty="0"/>
              <a:t>The instructions will now be 16 bits containing </a:t>
            </a:r>
          </a:p>
          <a:p>
            <a:pPr lvl="1"/>
            <a:r>
              <a:rPr lang="en-US" dirty="0"/>
              <a:t>The operation for the ALU and the second input to the ALU (when needed)</a:t>
            </a:r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E9DB7C-1510-430F-BBA7-C92778EBE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46837"/>
              </p:ext>
            </p:extLst>
          </p:nvPr>
        </p:nvGraphicFramePr>
        <p:xfrm>
          <a:off x="1231105" y="2493962"/>
          <a:ext cx="9729790" cy="1379538"/>
        </p:xfrm>
        <a:graphic>
          <a:graphicData uri="http://schemas.openxmlformats.org/drawingml/2006/table">
            <a:tbl>
              <a:tblPr firstRow="1" firstCol="1" bandRow="1"/>
              <a:tblGrid>
                <a:gridCol w="623411">
                  <a:extLst>
                    <a:ext uri="{9D8B030D-6E8A-4147-A177-3AD203B41FA5}">
                      <a16:colId xmlns:a16="http://schemas.microsoft.com/office/drawing/2014/main" val="571887929"/>
                    </a:ext>
                  </a:extLst>
                </a:gridCol>
                <a:gridCol w="622267">
                  <a:extLst>
                    <a:ext uri="{9D8B030D-6E8A-4147-A177-3AD203B41FA5}">
                      <a16:colId xmlns:a16="http://schemas.microsoft.com/office/drawing/2014/main" val="422647474"/>
                    </a:ext>
                  </a:extLst>
                </a:gridCol>
                <a:gridCol w="622267">
                  <a:extLst>
                    <a:ext uri="{9D8B030D-6E8A-4147-A177-3AD203B41FA5}">
                      <a16:colId xmlns:a16="http://schemas.microsoft.com/office/drawing/2014/main" val="3462091952"/>
                    </a:ext>
                  </a:extLst>
                </a:gridCol>
                <a:gridCol w="622267">
                  <a:extLst>
                    <a:ext uri="{9D8B030D-6E8A-4147-A177-3AD203B41FA5}">
                      <a16:colId xmlns:a16="http://schemas.microsoft.com/office/drawing/2014/main" val="4047731077"/>
                    </a:ext>
                  </a:extLst>
                </a:gridCol>
                <a:gridCol w="622267">
                  <a:extLst>
                    <a:ext uri="{9D8B030D-6E8A-4147-A177-3AD203B41FA5}">
                      <a16:colId xmlns:a16="http://schemas.microsoft.com/office/drawing/2014/main" val="3520948183"/>
                    </a:ext>
                  </a:extLst>
                </a:gridCol>
                <a:gridCol w="622267">
                  <a:extLst>
                    <a:ext uri="{9D8B030D-6E8A-4147-A177-3AD203B41FA5}">
                      <a16:colId xmlns:a16="http://schemas.microsoft.com/office/drawing/2014/main" val="3703977510"/>
                    </a:ext>
                  </a:extLst>
                </a:gridCol>
                <a:gridCol w="600534">
                  <a:extLst>
                    <a:ext uri="{9D8B030D-6E8A-4147-A177-3AD203B41FA5}">
                      <a16:colId xmlns:a16="http://schemas.microsoft.com/office/drawing/2014/main" val="2275648486"/>
                    </a:ext>
                  </a:extLst>
                </a:gridCol>
                <a:gridCol w="599390">
                  <a:extLst>
                    <a:ext uri="{9D8B030D-6E8A-4147-A177-3AD203B41FA5}">
                      <a16:colId xmlns:a16="http://schemas.microsoft.com/office/drawing/2014/main" val="2331813910"/>
                    </a:ext>
                  </a:extLst>
                </a:gridCol>
                <a:gridCol w="599390">
                  <a:extLst>
                    <a:ext uri="{9D8B030D-6E8A-4147-A177-3AD203B41FA5}">
                      <a16:colId xmlns:a16="http://schemas.microsoft.com/office/drawing/2014/main" val="68619671"/>
                    </a:ext>
                  </a:extLst>
                </a:gridCol>
                <a:gridCol w="599390">
                  <a:extLst>
                    <a:ext uri="{9D8B030D-6E8A-4147-A177-3AD203B41FA5}">
                      <a16:colId xmlns:a16="http://schemas.microsoft.com/office/drawing/2014/main" val="1131806314"/>
                    </a:ext>
                  </a:extLst>
                </a:gridCol>
                <a:gridCol w="599390">
                  <a:extLst>
                    <a:ext uri="{9D8B030D-6E8A-4147-A177-3AD203B41FA5}">
                      <a16:colId xmlns:a16="http://schemas.microsoft.com/office/drawing/2014/main" val="278430391"/>
                    </a:ext>
                  </a:extLst>
                </a:gridCol>
                <a:gridCol w="599390">
                  <a:extLst>
                    <a:ext uri="{9D8B030D-6E8A-4147-A177-3AD203B41FA5}">
                      <a16:colId xmlns:a16="http://schemas.microsoft.com/office/drawing/2014/main" val="3765035004"/>
                    </a:ext>
                  </a:extLst>
                </a:gridCol>
                <a:gridCol w="599390">
                  <a:extLst>
                    <a:ext uri="{9D8B030D-6E8A-4147-A177-3AD203B41FA5}">
                      <a16:colId xmlns:a16="http://schemas.microsoft.com/office/drawing/2014/main" val="3243018493"/>
                    </a:ext>
                  </a:extLst>
                </a:gridCol>
                <a:gridCol w="599390">
                  <a:extLst>
                    <a:ext uri="{9D8B030D-6E8A-4147-A177-3AD203B41FA5}">
                      <a16:colId xmlns:a16="http://schemas.microsoft.com/office/drawing/2014/main" val="285173357"/>
                    </a:ext>
                  </a:extLst>
                </a:gridCol>
                <a:gridCol w="599390">
                  <a:extLst>
                    <a:ext uri="{9D8B030D-6E8A-4147-A177-3AD203B41FA5}">
                      <a16:colId xmlns:a16="http://schemas.microsoft.com/office/drawing/2014/main" val="3825445416"/>
                    </a:ext>
                  </a:extLst>
                </a:gridCol>
                <a:gridCol w="599390">
                  <a:extLst>
                    <a:ext uri="{9D8B030D-6E8A-4147-A177-3AD203B41FA5}">
                      <a16:colId xmlns:a16="http://schemas.microsoft.com/office/drawing/2014/main" val="352428158"/>
                    </a:ext>
                  </a:extLst>
                </a:gridCol>
              </a:tblGrid>
              <a:tr h="3470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657531"/>
                  </a:ext>
                </a:extLst>
              </a:tr>
              <a:tr h="685354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 operation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Unused (00)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Unused (0000)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Immediate value to use as 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08602"/>
                  </a:ext>
                </a:extLst>
              </a:tr>
              <a:tr h="347092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Hex digit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Hex digit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Hex digit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Hex digit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62436"/>
                  </a:ext>
                </a:extLst>
              </a:tr>
            </a:tbl>
          </a:graphicData>
        </a:graphic>
      </p:graphicFrame>
      <p:sp>
        <p:nvSpPr>
          <p:cNvPr id="5" name="AutoShape 3">
            <a:extLst>
              <a:ext uri="{FF2B5EF4-FFF2-40B4-BE49-F238E27FC236}">
                <a16:creationId xmlns:a16="http://schemas.microsoft.com/office/drawing/2014/main" id="{5A432189-BDBD-457B-AF9B-904D0DA139D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00150" y="4514850"/>
            <a:ext cx="1015365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0A28759A-3E94-45BE-BF43-17BEFD2B2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4576763"/>
            <a:ext cx="0" cy="19034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E0BC36E-CBA1-42F4-937C-679CE3CD6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9538" y="4576763"/>
            <a:ext cx="0" cy="19034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53EEA599-DADF-4DAE-9016-8DBE85245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9488" y="4576763"/>
            <a:ext cx="0" cy="19034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17464DCD-F9B6-4A11-B557-F71B168A6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8950" y="4576763"/>
            <a:ext cx="0" cy="19034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C7780407-FFDD-444D-9FF9-A5108FBCC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150" y="5222875"/>
            <a:ext cx="101425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6C05D454-E6F2-44FC-B45E-E0AE9BFEF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150" y="5535613"/>
            <a:ext cx="101425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DB2EB561-8E73-4BBD-AE35-391E851FB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150" y="5848350"/>
            <a:ext cx="101425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840AEFFB-698A-4BBB-BD0D-856731B8D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150" y="6161088"/>
            <a:ext cx="101425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FB5D66AF-2E58-4A31-BEBF-7284ECDF8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00" y="4576763"/>
            <a:ext cx="0" cy="19034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97FAA2E2-19F3-4C37-A1C8-A7ED89BCC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36338" y="4576763"/>
            <a:ext cx="0" cy="19034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CF882DE4-8F58-4812-96D9-10A5D053E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150" y="4583113"/>
            <a:ext cx="101425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E4BA89BD-7111-4F17-AB82-B4E2E3F8A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150" y="6473825"/>
            <a:ext cx="101425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83BB25D1-DCB0-4A64-B6DE-20E6A54C1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8" y="4594225"/>
            <a:ext cx="16843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ALU operation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11D8E5C-E78E-42A5-B9DD-4A87F2BFF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25" y="4594225"/>
            <a:ext cx="209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8B301BAD-1E97-438E-9449-F5575709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8" y="4916488"/>
            <a:ext cx="9921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decimal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81E20D76-4859-4916-8DC4-FFA0A16C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88" y="4594225"/>
            <a:ext cx="1238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Operation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60C02A56-4BB1-478E-A84D-9F0B4968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88" y="4916488"/>
            <a:ext cx="13589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description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C7C4F6D9-6FC6-4A3B-9219-23CE0BB91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4594225"/>
            <a:ext cx="16843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ALU operation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230DD40E-D09A-4D1E-96F4-B4E65880A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263" y="4594225"/>
            <a:ext cx="209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1EE43DFA-0AFF-4E9F-9EBB-4137572CE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4916488"/>
            <a:ext cx="8255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binary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76F838F1-933E-40F9-AA17-E57187B1F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4594225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 format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56F7104A-6F65-429E-9BF8-73AA66EE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88" y="4594225"/>
            <a:ext cx="527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54ECE3C3-B312-44A1-BC4D-90058A70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8" y="5233988"/>
            <a:ext cx="260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C0788946-3B38-4FBD-99AE-831DD6471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88" y="5233988"/>
            <a:ext cx="546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1B237015-684A-4162-B801-BEDE9E7FC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5233988"/>
            <a:ext cx="387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CB5B583B-EB95-4489-97AF-882FE5F50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5233988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4D27F0C2-C935-456A-9ED5-0D660592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88" y="5233988"/>
            <a:ext cx="260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24E569FC-1DD7-4307-96ED-A9300187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8" y="5546725"/>
            <a:ext cx="260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AFB9BBCF-98F9-41FE-B523-DC5FC8B1D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88" y="5546725"/>
            <a:ext cx="596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854C3AD1-5348-4C1D-8576-7DD5827DA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5546725"/>
            <a:ext cx="387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DC67FA3B-A53A-49FE-8DAD-BBB26C8C0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5546725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3585485-EB5E-4A31-AA38-C56050A35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88" y="5546725"/>
            <a:ext cx="260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A3476411-BB21-46F3-B1B9-639EC2FAF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8" y="5859463"/>
            <a:ext cx="260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04CEF246-31B9-42B2-A664-BEF694916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88" y="5859463"/>
            <a:ext cx="1193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Subtract 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CC204C62-4F99-4AE2-A89B-4C109BF0B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5859463"/>
            <a:ext cx="387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4C2930DC-6601-47FB-8862-E6924F0E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5859463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0E73D325-3F99-4CE3-9478-3A197A6C2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88" y="5859463"/>
            <a:ext cx="260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2">
            <a:extLst>
              <a:ext uri="{FF2B5EF4-FFF2-40B4-BE49-F238E27FC236}">
                <a16:creationId xmlns:a16="http://schemas.microsoft.com/office/drawing/2014/main" id="{3A61BDCB-9AC0-465F-8A71-B553CE3B9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8" y="6172200"/>
            <a:ext cx="260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95F889CE-6DB7-466E-BC31-F39F8299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88" y="6172200"/>
            <a:ext cx="1041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Left shift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1776E318-C75C-4BE3-B6D2-464C5A19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6172200"/>
            <a:ext cx="387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CD07632E-AD7C-48F2-B005-6C2866E61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6172200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6C29D82B-0C3D-4B0C-A5EE-7E81328B8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88" y="6172200"/>
            <a:ext cx="241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0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5" grpId="0"/>
      <p:bldP spid="40" grpId="0"/>
      <p:bldP spid="45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63CB-198F-4F63-822A-98F4A96C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version of the CPU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AFEC-2ECC-48FE-8CDB-674FF838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1485900"/>
          </a:xfrm>
        </p:spPr>
        <p:txBody>
          <a:bodyPr>
            <a:normAutofit/>
          </a:bodyPr>
          <a:lstStyle/>
          <a:p>
            <a:r>
              <a:rPr lang="en-US" dirty="0"/>
              <a:t>The ROM now holds 16 bits at each address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0AD1539-B408-4C63-90F8-F138D241D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0375"/>
            <a:ext cx="12192000" cy="29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A7DF-50D9-4BEA-B4A9-8F202B6D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program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99CC-A862-4A69-9BE5-33603BB2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4"/>
            <a:ext cx="4864768" cy="1816768"/>
          </a:xfrm>
        </p:spPr>
        <p:txBody>
          <a:bodyPr>
            <a:normAutofit/>
          </a:bodyPr>
          <a:lstStyle/>
          <a:p>
            <a:r>
              <a:rPr lang="en-US" dirty="0"/>
              <a:t>The ROM and accumulator show the data in hex but some parts might be easier to work out in binary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FFB94-8796-4D80-AE79-CDEB47A1F651}"/>
              </a:ext>
            </a:extLst>
          </p:cNvPr>
          <p:cNvSpPr txBox="1"/>
          <p:nvPr/>
        </p:nvSpPr>
        <p:spPr>
          <a:xfrm>
            <a:off x="6489034" y="900707"/>
            <a:ext cx="5390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Working out the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Decimal 27 is binary  </a:t>
            </a:r>
            <a:r>
              <a:rPr lang="en-US" sz="2800" dirty="0">
                <a:latin typeface="Consolas" panose="020B0609020204030204" pitchFamily="49" charset="0"/>
              </a:rPr>
              <a:t>0001 1011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Decimal 60 is binary  </a:t>
            </a:r>
            <a:r>
              <a:rPr lang="en-US" sz="2800" dirty="0">
                <a:latin typeface="Consolas" panose="020B0609020204030204" pitchFamily="49" charset="0"/>
              </a:rPr>
              <a:t>0011 1100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a bitwise AND   </a:t>
            </a:r>
            <a:r>
              <a:rPr lang="en-US" sz="2800" dirty="0">
                <a:latin typeface="Consolas" panose="020B0609020204030204" pitchFamily="49" charset="0"/>
              </a:rPr>
              <a:t>0001 1000</a:t>
            </a:r>
            <a:endParaRPr lang="en-GB" sz="2800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D320C44B-0475-4FEB-907D-7D8B2370D91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4163" y="3405188"/>
            <a:ext cx="115951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2247404-ADF2-43CB-A0A5-0452495A7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1" y="3489326"/>
            <a:ext cx="0" cy="30622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D48285CD-D101-47AF-AD89-A4B9AB4CB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6" y="3489326"/>
            <a:ext cx="0" cy="30622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F4733C23-5F3A-4195-B0C7-C30C523FF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1" y="3489326"/>
            <a:ext cx="0" cy="30622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13D1665E-A50F-4D09-B39A-F581820E6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1351" y="3489326"/>
            <a:ext cx="0" cy="30622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3F36A2E4-46FA-4B72-AA44-865AF328A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82226" y="3489326"/>
            <a:ext cx="0" cy="30622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425581F6-DCDC-47D0-8861-778BE15FD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1" y="5046663"/>
            <a:ext cx="115871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C7661576-85EA-4F57-B515-6485A747F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1" y="5421313"/>
            <a:ext cx="115871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BA7947D3-E694-4965-8CA0-B1EE5688D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1" y="5795963"/>
            <a:ext cx="115871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60171A33-4EB3-48BA-9A7E-A2654CCEA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1" y="6170613"/>
            <a:ext cx="115871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D774A116-D362-427C-B547-4AC6A220D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1" y="3489326"/>
            <a:ext cx="0" cy="30622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CC839283-0258-46DE-9E73-82BFA6379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66563" y="3489326"/>
            <a:ext cx="0" cy="30622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167E38FF-C1D9-4BF0-A1BD-E56CCE659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1" y="3495676"/>
            <a:ext cx="115871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8A33574B-2DC1-438B-B672-1F0299935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1" y="6545263"/>
            <a:ext cx="115871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8C1B71B2-0B8A-42A9-8891-227B3A40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498851"/>
            <a:ext cx="12906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Program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1EE0C055-E2C2-4B31-B45A-587EA3DD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94138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9E7E30CA-F2E4-4521-BA44-3B2041141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3498851"/>
            <a:ext cx="14859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Operation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B5F9FFB5-8C17-4F4D-8833-0636A0BB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3894138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(decimal)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FC596F33-5357-4FB6-B4CD-EC73C16D2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1" y="3498851"/>
            <a:ext cx="26479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Instruction in binary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50734FC4-57EE-4BC9-996E-3F0FB26F7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3498851"/>
            <a:ext cx="15684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Instruction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72D3C6FA-DAEE-48C7-AF31-0EBAF12DB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3894138"/>
            <a:ext cx="90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hex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AFC254EA-9D27-4DC7-9485-9A130A87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76" y="3498851"/>
            <a:ext cx="13652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Expected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5D6806F8-88CC-464D-887B-6230477E5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76" y="3894138"/>
            <a:ext cx="119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 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47510D72-7412-445B-8ABD-4853C4D49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76" y="4281488"/>
            <a:ext cx="177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accumulator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0DDDC98E-922F-42C2-9796-AC70B1FA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76" y="4673601"/>
            <a:ext cx="11747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(binary)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3BC3FC3F-50C1-4F1B-9F5E-15A633E54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663" y="3498851"/>
            <a:ext cx="13652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Expected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EBC07EB2-63F8-43D2-8F30-9CB5EA8EB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663" y="3894138"/>
            <a:ext cx="119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 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0D65794C-9188-4EBF-9B1D-782996E09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663" y="4281488"/>
            <a:ext cx="177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accumulator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4E82E3A0-8B7F-4D00-8147-3E361CEED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663" y="4673601"/>
            <a:ext cx="8191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(hex)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2DDF1921-3009-413E-99FF-1403D2FF5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5049838"/>
            <a:ext cx="3111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61534D84-0452-4440-9AB3-BFBCA4F12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5049838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27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6822CB06-498F-4AFB-A2CD-B5764553D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1" y="5049838"/>
            <a:ext cx="28273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0000 0000 0001 1011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9F1C8B60-86B1-4C83-B3C6-50F7AE726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5049838"/>
            <a:ext cx="7810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001b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76E89C1B-CDB1-4904-9B29-06D485326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76" y="5049838"/>
            <a:ext cx="14605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0001 1011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530C836E-AFE2-4B51-8B64-C0BC39275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663" y="5049838"/>
            <a:ext cx="4699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DA4D8AD8-9459-41E7-857E-532BE5628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5424488"/>
            <a:ext cx="3111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86A4BE92-0575-4702-A14F-ECA462AB3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5424488"/>
            <a:ext cx="17145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with 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08D991D9-040F-4E15-A70C-9596E3D05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1" y="5424488"/>
            <a:ext cx="28273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0100 0000 0011 1100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2">
            <a:extLst>
              <a:ext uri="{FF2B5EF4-FFF2-40B4-BE49-F238E27FC236}">
                <a16:creationId xmlns:a16="http://schemas.microsoft.com/office/drawing/2014/main" id="{7E9802F5-935A-4CFF-8DBE-E736BEAD8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5424488"/>
            <a:ext cx="7493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403c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9636A4E5-C243-4BC3-AC99-11F63F8C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76" y="5424488"/>
            <a:ext cx="14605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0001 1000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AB83412B-B175-4A54-A2CC-8A01DE57C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663" y="5424488"/>
            <a:ext cx="463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CDDCAAAE-0B43-4972-B000-8F172ED4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5797551"/>
            <a:ext cx="32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0283D10F-CEB8-4B87-A946-94DE7469D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5797551"/>
            <a:ext cx="14859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Subtract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7">
            <a:extLst>
              <a:ext uri="{FF2B5EF4-FFF2-40B4-BE49-F238E27FC236}">
                <a16:creationId xmlns:a16="http://schemas.microsoft.com/office/drawing/2014/main" id="{29331C28-3ED9-44EF-9389-3C6724A66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1" y="5797551"/>
            <a:ext cx="294798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1000 0000 0000 0000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FDE0BC48-4B8D-48C0-A5C7-3A8827D61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5797551"/>
            <a:ext cx="8064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FB2F8042-9D9D-4281-B535-EA147854C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76" y="5797551"/>
            <a:ext cx="15176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0001 0111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6BDB6DD1-BD73-437E-84F1-884E6D2C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663" y="5797551"/>
            <a:ext cx="4826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25592D25-2CF4-4FBC-80ED-92B7EB26F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6172201"/>
            <a:ext cx="3238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2">
            <a:extLst>
              <a:ext uri="{FF2B5EF4-FFF2-40B4-BE49-F238E27FC236}">
                <a16:creationId xmlns:a16="http://schemas.microsoft.com/office/drawing/2014/main" id="{8727720E-797A-4D58-BCC2-69AE572F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6172201"/>
            <a:ext cx="12954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Left shift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F0DAB7CF-BA4B-40DE-9C83-127E74DD1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1" y="6172201"/>
            <a:ext cx="294798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1100 0000 0000 0000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4">
            <a:extLst>
              <a:ext uri="{FF2B5EF4-FFF2-40B4-BE49-F238E27FC236}">
                <a16:creationId xmlns:a16="http://schemas.microsoft.com/office/drawing/2014/main" id="{AC90AD28-76EB-4624-9DCC-ECACA42D4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6172201"/>
            <a:ext cx="7810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F3EB0796-0A06-4E57-B1A6-DECC66F37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76" y="6172201"/>
            <a:ext cx="15176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0010 1110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842C579D-66BE-4750-B7FC-665D579CA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663" y="6172201"/>
            <a:ext cx="4826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6" grpId="0"/>
      <p:bldP spid="47" grpId="0"/>
      <p:bldP spid="48" grpId="0"/>
      <p:bldP spid="51" grpId="0"/>
      <p:bldP spid="52" grpId="0"/>
      <p:bldP spid="53" grpId="0"/>
      <p:bldP spid="54" grpId="0"/>
      <p:bldP spid="57" grpId="0"/>
      <p:bldP spid="58" grpId="0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C7EE-E8F1-4C2B-A5D3-E175BFE2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A768-F157-4814-B338-A854E030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831850"/>
          </a:xfrm>
        </p:spPr>
        <p:txBody>
          <a:bodyPr>
            <a:normAutofit/>
          </a:bodyPr>
          <a:lstStyle/>
          <a:p>
            <a:r>
              <a:rPr lang="en-US" dirty="0"/>
              <a:t>One instruction will run each time the clock goes to 1</a:t>
            </a:r>
            <a:endParaRPr lang="en-GB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B101078-6E08-44E2-8331-8D175923E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4517"/>
            <a:ext cx="12192000" cy="29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9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C7EE-E8F1-4C2B-A5D3-E175BFE2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A768-F157-4814-B338-A854E030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831850"/>
          </a:xfrm>
        </p:spPr>
        <p:txBody>
          <a:bodyPr>
            <a:normAutofit/>
          </a:bodyPr>
          <a:lstStyle/>
          <a:p>
            <a:r>
              <a:rPr lang="en-US" dirty="0"/>
              <a:t>End of simulation when all the instructions have been run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6FC6C68-4964-4413-8A8B-94D32C113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29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6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5DC5-AEC2-4028-B778-7C86440F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86" y="373062"/>
            <a:ext cx="2905125" cy="3063875"/>
          </a:xfrm>
        </p:spPr>
        <p:txBody>
          <a:bodyPr/>
          <a:lstStyle/>
          <a:p>
            <a:r>
              <a:rPr lang="en-US" dirty="0"/>
              <a:t>Little Man Computer</a:t>
            </a:r>
            <a:endParaRPr lang="en-GB" dirty="0"/>
          </a:p>
        </p:txBody>
      </p:sp>
      <p:pic>
        <p:nvPicPr>
          <p:cNvPr id="4" name="Picture 5" descr="c06f01">
            <a:extLst>
              <a:ext uri="{FF2B5EF4-FFF2-40B4-BE49-F238E27FC236}">
                <a16:creationId xmlns:a16="http://schemas.microsoft.com/office/drawing/2014/main" id="{ACCDB853-BA3D-480A-A355-5BE11CC271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62671" y="365125"/>
            <a:ext cx="8194943" cy="5364163"/>
          </a:xfr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278D1-FE20-461D-9C77-C153B943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0312"/>
            <a:ext cx="582139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80"/>
                </a:solidFill>
              </a:rPr>
              <a:t>Copyright 2013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2383234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04a4450a-1782-405e-a39f-d01d42b6eaa4"/>
</p:tagLst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2552</TotalTime>
  <Words>1343</Words>
  <Application>Microsoft Office PowerPoint</Application>
  <PresentationFormat>Widescreen</PresentationFormat>
  <Paragraphs>356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Lucida Console</vt:lpstr>
      <vt:lpstr>Myriad Pro</vt:lpstr>
      <vt:lpstr>Tahoma</vt:lpstr>
      <vt:lpstr>Times New Roman</vt:lpstr>
      <vt:lpstr>Wingdings</vt:lpstr>
      <vt:lpstr>ThemeArchitecture</vt:lpstr>
      <vt:lpstr>Computer Architecture</vt:lpstr>
      <vt:lpstr>Objectives</vt:lpstr>
      <vt:lpstr>Improving the machine</vt:lpstr>
      <vt:lpstr>Extending the operations</vt:lpstr>
      <vt:lpstr>New version of the CPU</vt:lpstr>
      <vt:lpstr>Preparing the program</vt:lpstr>
      <vt:lpstr>Running the program</vt:lpstr>
      <vt:lpstr>Running the program</vt:lpstr>
      <vt:lpstr>Little Man Computer</vt:lpstr>
      <vt:lpstr>Little man computer</vt:lpstr>
      <vt:lpstr>Count down from input number to zero</vt:lpstr>
      <vt:lpstr>Looking at computer architectures</vt:lpstr>
      <vt:lpstr>Instruction Set</vt:lpstr>
      <vt:lpstr>CISC and RISC</vt:lpstr>
      <vt:lpstr>Intel x86 family</vt:lpstr>
      <vt:lpstr>ARM  Processors</vt:lpstr>
      <vt:lpstr>IBM Z Series</vt:lpstr>
      <vt:lpstr>MIPS</vt:lpstr>
      <vt:lpstr>MIPS Architecture overview</vt:lpstr>
      <vt:lpstr>MIPS Architecture overview continued</vt:lpstr>
      <vt:lpstr>MIPS Control</vt:lpstr>
      <vt:lpstr>MIPS Instructions</vt:lpstr>
      <vt:lpstr>MIPS add instruction</vt:lpstr>
      <vt:lpstr>MIPS Assembly language</vt:lpstr>
      <vt:lpstr>Assemblers</vt:lpstr>
      <vt:lpstr>Looking at an instruction</vt:lpstr>
      <vt:lpstr>MIPS Registers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73</cp:revision>
  <dcterms:created xsi:type="dcterms:W3CDTF">2021-08-17T08:24:34Z</dcterms:created>
  <dcterms:modified xsi:type="dcterms:W3CDTF">2021-12-07T13:07:18Z</dcterms:modified>
</cp:coreProperties>
</file>