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1163" r:id="rId2"/>
    <p:sldId id="1164" r:id="rId3"/>
    <p:sldId id="1166" r:id="rId4"/>
    <p:sldId id="825" r:id="rId5"/>
    <p:sldId id="1167" r:id="rId6"/>
    <p:sldId id="840" r:id="rId7"/>
    <p:sldId id="847" r:id="rId8"/>
    <p:sldId id="848" r:id="rId9"/>
    <p:sldId id="1159" r:id="rId10"/>
    <p:sldId id="1160" r:id="rId11"/>
    <p:sldId id="1161" r:id="rId12"/>
    <p:sldId id="1162" r:id="rId13"/>
    <p:sldId id="11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40BCDC-7265-49E4-983C-ED47D837EBF7}" v="62" dt="2021-11-30T13:41:12.0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99" autoAdjust="0"/>
    <p:restoredTop sz="77987" autoAdjust="0"/>
  </p:normalViewPr>
  <p:slideViewPr>
    <p:cSldViewPr snapToGrid="0">
      <p:cViewPr varScale="1">
        <p:scale>
          <a:sx n="85" d="100"/>
          <a:sy n="85" d="100"/>
        </p:scale>
        <p:origin x="7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aine Duffin" userId="cf570e58-4bc4-40a4-94a7-b8900c9b7065" providerId="ADAL" clId="{78B5B186-A0CF-4550-BBE8-ECD4D671CCFF}"/>
    <pc:docChg chg="addSld modSld">
      <pc:chgData name="Elaine Duffin" userId="cf570e58-4bc4-40a4-94a7-b8900c9b7065" providerId="ADAL" clId="{78B5B186-A0CF-4550-BBE8-ECD4D671CCFF}" dt="2021-10-26T12:25:26.467" v="0"/>
      <pc:docMkLst>
        <pc:docMk/>
      </pc:docMkLst>
      <pc:sldChg chg="add">
        <pc:chgData name="Elaine Duffin" userId="cf570e58-4bc4-40a4-94a7-b8900c9b7065" providerId="ADAL" clId="{78B5B186-A0CF-4550-BBE8-ECD4D671CCFF}" dt="2021-10-26T12:25:26.467" v="0"/>
        <pc:sldMkLst>
          <pc:docMk/>
          <pc:sldMk cId="290440643" sldId="1166"/>
        </pc:sldMkLst>
      </pc:sldChg>
    </pc:docChg>
  </pc:docChgLst>
  <pc:docChgLst>
    <pc:chgData name="Elaine Duffin" userId="cf570e58-4bc4-40a4-94a7-b8900c9b7065" providerId="ADAL" clId="{0C40BCDC-7265-49E4-983C-ED47D837EBF7}"/>
    <pc:docChg chg="undo custSel addSld delSld modSld">
      <pc:chgData name="Elaine Duffin" userId="cf570e58-4bc4-40a4-94a7-b8900c9b7065" providerId="ADAL" clId="{0C40BCDC-7265-49E4-983C-ED47D837EBF7}" dt="2021-11-30T13:47:11.182" v="176" actId="20577"/>
      <pc:docMkLst>
        <pc:docMk/>
      </pc:docMkLst>
      <pc:sldChg chg="modSp del mod">
        <pc:chgData name="Elaine Duffin" userId="cf570e58-4bc4-40a4-94a7-b8900c9b7065" providerId="ADAL" clId="{0C40BCDC-7265-49E4-983C-ED47D837EBF7}" dt="2021-11-30T13:26:57.918" v="80" actId="2696"/>
        <pc:sldMkLst>
          <pc:docMk/>
          <pc:sldMk cId="3625825831" sldId="742"/>
        </pc:sldMkLst>
        <pc:spChg chg="mod">
          <ac:chgData name="Elaine Duffin" userId="cf570e58-4bc4-40a4-94a7-b8900c9b7065" providerId="ADAL" clId="{0C40BCDC-7265-49E4-983C-ED47D837EBF7}" dt="2021-11-30T13:20:37.918" v="38" actId="1076"/>
          <ac:spMkLst>
            <pc:docMk/>
            <pc:sldMk cId="3625825831" sldId="742"/>
            <ac:spMk id="7" creationId="{00000000-0000-0000-0000-000000000000}"/>
          </ac:spMkLst>
        </pc:spChg>
        <pc:spChg chg="mod">
          <ac:chgData name="Elaine Duffin" userId="cf570e58-4bc4-40a4-94a7-b8900c9b7065" providerId="ADAL" clId="{0C40BCDC-7265-49E4-983C-ED47D837EBF7}" dt="2021-11-30T13:20:33.291" v="36" actId="20577"/>
          <ac:spMkLst>
            <pc:docMk/>
            <pc:sldMk cId="3625825831" sldId="742"/>
            <ac:spMk id="1027" creationId="{00000000-0000-0000-0000-000000000000}"/>
          </ac:spMkLst>
        </pc:spChg>
        <pc:graphicFrameChg chg="mod">
          <ac:chgData name="Elaine Duffin" userId="cf570e58-4bc4-40a4-94a7-b8900c9b7065" providerId="ADAL" clId="{0C40BCDC-7265-49E4-983C-ED47D837EBF7}" dt="2021-11-30T13:20:53.165" v="40"/>
          <ac:graphicFrameMkLst>
            <pc:docMk/>
            <pc:sldMk cId="3625825831" sldId="742"/>
            <ac:graphicFrameMk id="64515" creationId="{00000000-0000-0000-0000-000000000000}"/>
          </ac:graphicFrameMkLst>
        </pc:graphicFrameChg>
      </pc:sldChg>
      <pc:sldChg chg="modSp mod">
        <pc:chgData name="Elaine Duffin" userId="cf570e58-4bc4-40a4-94a7-b8900c9b7065" providerId="ADAL" clId="{0C40BCDC-7265-49E4-983C-ED47D837EBF7}" dt="2021-11-30T13:27:26.257" v="81" actId="6549"/>
        <pc:sldMkLst>
          <pc:docMk/>
          <pc:sldMk cId="831071142" sldId="825"/>
        </pc:sldMkLst>
        <pc:spChg chg="mod">
          <ac:chgData name="Elaine Duffin" userId="cf570e58-4bc4-40a4-94a7-b8900c9b7065" providerId="ADAL" clId="{0C40BCDC-7265-49E4-983C-ED47D837EBF7}" dt="2021-11-30T13:27:26.257" v="81" actId="6549"/>
          <ac:spMkLst>
            <pc:docMk/>
            <pc:sldMk cId="831071142" sldId="825"/>
            <ac:spMk id="3" creationId="{FBE239C1-DA44-43AE-8310-EB68BD9445DB}"/>
          </ac:spMkLst>
        </pc:spChg>
      </pc:sldChg>
      <pc:sldChg chg="addSp modSp mod modAnim">
        <pc:chgData name="Elaine Duffin" userId="cf570e58-4bc4-40a4-94a7-b8900c9b7065" providerId="ADAL" clId="{0C40BCDC-7265-49E4-983C-ED47D837EBF7}" dt="2021-11-30T13:33:10.306" v="103" actId="20577"/>
        <pc:sldMkLst>
          <pc:docMk/>
          <pc:sldMk cId="35985624" sldId="840"/>
        </pc:sldMkLst>
        <pc:spChg chg="mod">
          <ac:chgData name="Elaine Duffin" userId="cf570e58-4bc4-40a4-94a7-b8900c9b7065" providerId="ADAL" clId="{0C40BCDC-7265-49E4-983C-ED47D837EBF7}" dt="2021-11-30T13:32:37.383" v="85" actId="1076"/>
          <ac:spMkLst>
            <pc:docMk/>
            <pc:sldMk cId="35985624" sldId="840"/>
            <ac:spMk id="7" creationId="{7C30450E-81FF-4DF6-8475-92CDCBA242EB}"/>
          </ac:spMkLst>
        </pc:spChg>
        <pc:spChg chg="add mod">
          <ac:chgData name="Elaine Duffin" userId="cf570e58-4bc4-40a4-94a7-b8900c9b7065" providerId="ADAL" clId="{0C40BCDC-7265-49E4-983C-ED47D837EBF7}" dt="2021-11-30T13:32:41.477" v="87" actId="571"/>
          <ac:spMkLst>
            <pc:docMk/>
            <pc:sldMk cId="35985624" sldId="840"/>
            <ac:spMk id="8" creationId="{56B05952-94B1-44AF-87EA-38C379A562DA}"/>
          </ac:spMkLst>
        </pc:spChg>
        <pc:spChg chg="add mod">
          <ac:chgData name="Elaine Duffin" userId="cf570e58-4bc4-40a4-94a7-b8900c9b7065" providerId="ADAL" clId="{0C40BCDC-7265-49E4-983C-ED47D837EBF7}" dt="2021-11-30T13:32:41.477" v="87" actId="571"/>
          <ac:spMkLst>
            <pc:docMk/>
            <pc:sldMk cId="35985624" sldId="840"/>
            <ac:spMk id="9" creationId="{CD15DB45-177A-47F4-8F7E-124467D94BDA}"/>
          </ac:spMkLst>
        </pc:spChg>
        <pc:spChg chg="mod">
          <ac:chgData name="Elaine Duffin" userId="cf570e58-4bc4-40a4-94a7-b8900c9b7065" providerId="ADAL" clId="{0C40BCDC-7265-49E4-983C-ED47D837EBF7}" dt="2021-11-30T13:33:10.306" v="103" actId="20577"/>
          <ac:spMkLst>
            <pc:docMk/>
            <pc:sldMk cId="35985624" sldId="840"/>
            <ac:spMk id="53252" creationId="{00000000-0000-0000-0000-000000000000}"/>
          </ac:spMkLst>
        </pc:spChg>
      </pc:sldChg>
      <pc:sldChg chg="modSp mod modAnim">
        <pc:chgData name="Elaine Duffin" userId="cf570e58-4bc4-40a4-94a7-b8900c9b7065" providerId="ADAL" clId="{0C40BCDC-7265-49E4-983C-ED47D837EBF7}" dt="2021-11-30T13:35:03.878" v="151"/>
        <pc:sldMkLst>
          <pc:docMk/>
          <pc:sldMk cId="14909977" sldId="847"/>
        </pc:sldMkLst>
        <pc:spChg chg="mod">
          <ac:chgData name="Elaine Duffin" userId="cf570e58-4bc4-40a4-94a7-b8900c9b7065" providerId="ADAL" clId="{0C40BCDC-7265-49E4-983C-ED47D837EBF7}" dt="2021-11-30T13:34:23.857" v="143" actId="27636"/>
          <ac:spMkLst>
            <pc:docMk/>
            <pc:sldMk cId="14909977" sldId="847"/>
            <ac:spMk id="67588" creationId="{00000000-0000-0000-0000-000000000000}"/>
          </ac:spMkLst>
        </pc:spChg>
      </pc:sldChg>
      <pc:sldChg chg="modAnim">
        <pc:chgData name="Elaine Duffin" userId="cf570e58-4bc4-40a4-94a7-b8900c9b7065" providerId="ADAL" clId="{0C40BCDC-7265-49E4-983C-ED47D837EBF7}" dt="2021-11-30T13:41:12.099" v="156"/>
        <pc:sldMkLst>
          <pc:docMk/>
          <pc:sldMk cId="2530875487" sldId="848"/>
        </pc:sldMkLst>
      </pc:sldChg>
      <pc:sldChg chg="modSp mod">
        <pc:chgData name="Elaine Duffin" userId="cf570e58-4bc4-40a4-94a7-b8900c9b7065" providerId="ADAL" clId="{0C40BCDC-7265-49E4-983C-ED47D837EBF7}" dt="2021-11-30T13:16:28.316" v="29" actId="20577"/>
        <pc:sldMkLst>
          <pc:docMk/>
          <pc:sldMk cId="3572021891" sldId="1159"/>
        </pc:sldMkLst>
        <pc:spChg chg="mod">
          <ac:chgData name="Elaine Duffin" userId="cf570e58-4bc4-40a4-94a7-b8900c9b7065" providerId="ADAL" clId="{0C40BCDC-7265-49E4-983C-ED47D837EBF7}" dt="2021-11-30T13:16:28.316" v="29" actId="20577"/>
          <ac:spMkLst>
            <pc:docMk/>
            <pc:sldMk cId="3572021891" sldId="1159"/>
            <ac:spMk id="3" creationId="{96ACA5DA-DA14-4F85-8FE9-0643E5D88861}"/>
          </ac:spMkLst>
        </pc:spChg>
      </pc:sldChg>
      <pc:sldChg chg="addSp delSp modSp mod">
        <pc:chgData name="Elaine Duffin" userId="cf570e58-4bc4-40a4-94a7-b8900c9b7065" providerId="ADAL" clId="{0C40BCDC-7265-49E4-983C-ED47D837EBF7}" dt="2021-11-30T13:45:59.743" v="174" actId="1076"/>
        <pc:sldMkLst>
          <pc:docMk/>
          <pc:sldMk cId="1271768149" sldId="1161"/>
        </pc:sldMkLst>
        <pc:spChg chg="mod">
          <ac:chgData name="Elaine Duffin" userId="cf570e58-4bc4-40a4-94a7-b8900c9b7065" providerId="ADAL" clId="{0C40BCDC-7265-49E4-983C-ED47D837EBF7}" dt="2021-11-30T13:44:53.979" v="169" actId="1076"/>
          <ac:spMkLst>
            <pc:docMk/>
            <pc:sldMk cId="1271768149" sldId="1161"/>
            <ac:spMk id="2" creationId="{036B7835-2800-494F-AFBC-C0A014883996}"/>
          </ac:spMkLst>
        </pc:spChg>
        <pc:spChg chg="mod">
          <ac:chgData name="Elaine Duffin" userId="cf570e58-4bc4-40a4-94a7-b8900c9b7065" providerId="ADAL" clId="{0C40BCDC-7265-49E4-983C-ED47D837EBF7}" dt="2021-11-30T13:44:57.542" v="170" actId="1076"/>
          <ac:spMkLst>
            <pc:docMk/>
            <pc:sldMk cId="1271768149" sldId="1161"/>
            <ac:spMk id="3" creationId="{CBFF2C3F-D2FC-4C75-B811-62461CF68B6B}"/>
          </ac:spMkLst>
        </pc:spChg>
        <pc:picChg chg="del">
          <ac:chgData name="Elaine Duffin" userId="cf570e58-4bc4-40a4-94a7-b8900c9b7065" providerId="ADAL" clId="{0C40BCDC-7265-49E4-983C-ED47D837EBF7}" dt="2021-11-30T13:44:45.961" v="166" actId="478"/>
          <ac:picMkLst>
            <pc:docMk/>
            <pc:sldMk cId="1271768149" sldId="1161"/>
            <ac:picMk id="5" creationId="{58410900-8683-4575-81BC-040686B19881}"/>
          </ac:picMkLst>
        </pc:picChg>
        <pc:picChg chg="add mod modCrop">
          <ac:chgData name="Elaine Duffin" userId="cf570e58-4bc4-40a4-94a7-b8900c9b7065" providerId="ADAL" clId="{0C40BCDC-7265-49E4-983C-ED47D837EBF7}" dt="2021-11-30T13:45:59.743" v="174" actId="1076"/>
          <ac:picMkLst>
            <pc:docMk/>
            <pc:sldMk cId="1271768149" sldId="1161"/>
            <ac:picMk id="6" creationId="{92528789-8E5C-4243-BF03-70CC50BB7ED2}"/>
          </ac:picMkLst>
        </pc:picChg>
      </pc:sldChg>
      <pc:sldChg chg="modSp mod">
        <pc:chgData name="Elaine Duffin" userId="cf570e58-4bc4-40a4-94a7-b8900c9b7065" providerId="ADAL" clId="{0C40BCDC-7265-49E4-983C-ED47D837EBF7}" dt="2021-11-30T13:43:53.588" v="157" actId="1076"/>
        <pc:sldMkLst>
          <pc:docMk/>
          <pc:sldMk cId="3542658355" sldId="1162"/>
        </pc:sldMkLst>
        <pc:picChg chg="mod">
          <ac:chgData name="Elaine Duffin" userId="cf570e58-4bc4-40a4-94a7-b8900c9b7065" providerId="ADAL" clId="{0C40BCDC-7265-49E4-983C-ED47D837EBF7}" dt="2021-11-30T13:43:53.588" v="157" actId="1076"/>
          <ac:picMkLst>
            <pc:docMk/>
            <pc:sldMk cId="3542658355" sldId="1162"/>
            <ac:picMk id="7" creationId="{A39F32F2-6EA0-4ED4-9E99-B3AC1A059E1F}"/>
          </ac:picMkLst>
        </pc:picChg>
      </pc:sldChg>
      <pc:sldChg chg="modSp mod">
        <pc:chgData name="Elaine Duffin" userId="cf570e58-4bc4-40a4-94a7-b8900c9b7065" providerId="ADAL" clId="{0C40BCDC-7265-49E4-983C-ED47D837EBF7}" dt="2021-11-30T13:47:11.182" v="176" actId="20577"/>
        <pc:sldMkLst>
          <pc:docMk/>
          <pc:sldMk cId="4142030907" sldId="1163"/>
        </pc:sldMkLst>
        <pc:spChg chg="mod">
          <ac:chgData name="Elaine Duffin" userId="cf570e58-4bc4-40a4-94a7-b8900c9b7065" providerId="ADAL" clId="{0C40BCDC-7265-49E4-983C-ED47D837EBF7}" dt="2021-11-30T13:47:11.182" v="176" actId="20577"/>
          <ac:spMkLst>
            <pc:docMk/>
            <pc:sldMk cId="4142030907" sldId="1163"/>
            <ac:spMk id="3" creationId="{7DC4F1EB-C29A-47EF-8D3D-D5D0CB4A6A18}"/>
          </ac:spMkLst>
        </pc:spChg>
      </pc:sldChg>
      <pc:sldChg chg="modSp modAnim">
        <pc:chgData name="Elaine Duffin" userId="cf570e58-4bc4-40a4-94a7-b8900c9b7065" providerId="ADAL" clId="{0C40BCDC-7265-49E4-983C-ED47D837EBF7}" dt="2021-11-30T13:18:36.412" v="33"/>
        <pc:sldMkLst>
          <pc:docMk/>
          <pc:sldMk cId="290440643" sldId="1166"/>
        </pc:sldMkLst>
        <pc:spChg chg="mod">
          <ac:chgData name="Elaine Duffin" userId="cf570e58-4bc4-40a4-94a7-b8900c9b7065" providerId="ADAL" clId="{0C40BCDC-7265-49E4-983C-ED47D837EBF7}" dt="2021-11-30T13:18:29.929" v="32" actId="15"/>
          <ac:spMkLst>
            <pc:docMk/>
            <pc:sldMk cId="290440643" sldId="1166"/>
            <ac:spMk id="3" creationId="{ABE2581D-6CED-4830-A8B0-F4A2DB9F69AF}"/>
          </ac:spMkLst>
        </pc:spChg>
      </pc:sldChg>
      <pc:sldChg chg="addSp delSp modSp add mod">
        <pc:chgData name="Elaine Duffin" userId="cf570e58-4bc4-40a4-94a7-b8900c9b7065" providerId="ADAL" clId="{0C40BCDC-7265-49E4-983C-ED47D837EBF7}" dt="2021-11-30T13:26:33.596" v="79" actId="113"/>
        <pc:sldMkLst>
          <pc:docMk/>
          <pc:sldMk cId="1878207762" sldId="1167"/>
        </pc:sldMkLst>
        <pc:spChg chg="add del">
          <ac:chgData name="Elaine Duffin" userId="cf570e58-4bc4-40a4-94a7-b8900c9b7065" providerId="ADAL" clId="{0C40BCDC-7265-49E4-983C-ED47D837EBF7}" dt="2021-11-30T13:21:55.114" v="44" actId="22"/>
          <ac:spMkLst>
            <pc:docMk/>
            <pc:sldMk cId="1878207762" sldId="1167"/>
            <ac:spMk id="6" creationId="{5519A273-2828-47E1-ACE1-1715BE254C74}"/>
          </ac:spMkLst>
        </pc:spChg>
        <pc:spChg chg="mod">
          <ac:chgData name="Elaine Duffin" userId="cf570e58-4bc4-40a4-94a7-b8900c9b7065" providerId="ADAL" clId="{0C40BCDC-7265-49E4-983C-ED47D837EBF7}" dt="2021-11-30T13:26:01.009" v="75" actId="1076"/>
          <ac:spMkLst>
            <pc:docMk/>
            <pc:sldMk cId="1878207762" sldId="1167"/>
            <ac:spMk id="7" creationId="{00000000-0000-0000-0000-000000000000}"/>
          </ac:spMkLst>
        </pc:spChg>
        <pc:graphicFrameChg chg="add mod modGraphic">
          <ac:chgData name="Elaine Duffin" userId="cf570e58-4bc4-40a4-94a7-b8900c9b7065" providerId="ADAL" clId="{0C40BCDC-7265-49E4-983C-ED47D837EBF7}" dt="2021-11-30T13:26:33.596" v="79" actId="113"/>
          <ac:graphicFrameMkLst>
            <pc:docMk/>
            <pc:sldMk cId="1878207762" sldId="1167"/>
            <ac:graphicFrameMk id="3" creationId="{040935BF-2CF8-4947-AF33-4A51BF7D69BF}"/>
          </ac:graphicFrameMkLst>
        </pc:graphicFrameChg>
        <pc:graphicFrameChg chg="del">
          <ac:chgData name="Elaine Duffin" userId="cf570e58-4bc4-40a4-94a7-b8900c9b7065" providerId="ADAL" clId="{0C40BCDC-7265-49E4-983C-ED47D837EBF7}" dt="2021-11-30T13:21:27.192" v="42" actId="478"/>
          <ac:graphicFrameMkLst>
            <pc:docMk/>
            <pc:sldMk cId="1878207762" sldId="1167"/>
            <ac:graphicFrameMk id="6451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89BDE-F356-4F2C-9400-896C91C1C0A1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A606F-28E0-4DA4-8081-F057A14C5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57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29" tIns="45715" rIns="91429" bIns="45715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244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The University of Adelaide, School of Computer Science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6903FF9-44F5-4B32-8278-5D5EC39B5426}" type="datetime3">
              <a:rPr lang="en-US" altLang="en-US"/>
              <a:pPr>
                <a:spcBef>
                  <a:spcPct val="0"/>
                </a:spcBef>
              </a:pPr>
              <a:t>30 November 2021</a:t>
            </a:fld>
            <a:endParaRPr lang="en-US" altLang="en-US"/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Chapter 2 — Instructions: Language of the Computer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C4EF92D-414F-45AD-9EEA-085DE762A51B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42277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The University of Adelaide, School of Computer Science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6B2EAF3-9793-4A95-AE87-E8EAB6AC6E41}" type="datetime3">
              <a:rPr lang="en-US" altLang="en-US"/>
              <a:pPr>
                <a:spcBef>
                  <a:spcPct val="0"/>
                </a:spcBef>
              </a:pPr>
              <a:t>30 November 2021</a:t>
            </a:fld>
            <a:endParaRPr lang="en-US" altLang="en-US"/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Chapter 2 — Instructions: Language of the Computer</a:t>
            </a: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3F74E52-5AF8-46EF-B201-0BA4C73AB140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68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05186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The University of Adelaide, School of Computer Science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95F2254-FEE7-49FC-B294-3162375134B3}" type="datetime3">
              <a:rPr lang="en-US" altLang="en-US"/>
              <a:pPr>
                <a:spcBef>
                  <a:spcPct val="0"/>
                </a:spcBef>
              </a:pPr>
              <a:t>30 November 2021</a:t>
            </a:fld>
            <a:endParaRPr lang="en-US" altLang="en-US"/>
          </a:p>
        </p:txBody>
      </p:sp>
      <p:sp>
        <p:nvSpPr>
          <p:cNvPr id="7066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Chapter 2 — Instructions: Language of the Computer</a:t>
            </a:r>
          </a:p>
        </p:txBody>
      </p:sp>
      <p:sp>
        <p:nvSpPr>
          <p:cNvPr id="706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D78113A-3CE9-4142-8660-30C8B8AED6C9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70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768801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A606F-28E0-4DA4-8081-F057A14C552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660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A606F-28E0-4DA4-8081-F057A14C552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8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b"/>
          <a:lstStyle>
            <a:lvl1pPr algn="ctr">
              <a:defRPr sz="6000"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rgbClr val="0915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28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65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060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  <a:lvl2pPr>
              <a:defRPr>
                <a:solidFill>
                  <a:srgbClr val="091540"/>
                </a:solidFill>
              </a:defRPr>
            </a:lvl2pPr>
            <a:lvl3pPr>
              <a:defRPr>
                <a:solidFill>
                  <a:srgbClr val="091540"/>
                </a:solidFill>
              </a:defRPr>
            </a:lvl3pPr>
            <a:lvl4pPr>
              <a:defRPr>
                <a:solidFill>
                  <a:srgbClr val="091540"/>
                </a:solidFill>
              </a:defRPr>
            </a:lvl4pPr>
            <a:lvl5pPr>
              <a:defRPr>
                <a:solidFill>
                  <a:srgbClr val="0915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4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noFill/>
          </a:ln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noFill/>
          </a:ln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320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65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86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78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140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809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14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682" y="150829"/>
            <a:ext cx="11821213" cy="6532775"/>
          </a:xfrm>
          <a:prstGeom prst="rect">
            <a:avLst/>
          </a:prstGeom>
          <a:solidFill>
            <a:schemeClr val="bg2"/>
          </a:solidFill>
          <a:ln w="44450">
            <a:solidFill>
              <a:srgbClr val="109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81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915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9154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9154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9154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missouristate.edu/KenVollmar/mars/download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B3-1A45-4FD9-877E-32CCCAC79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Architecture Concepts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4F1EB-C29A-47EF-8D3D-D5D0CB4A6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16 – Using MIPS instructions and registers in MARS simulator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2030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57B5-B77C-44FA-A201-7C0CD742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the program into the MARS simulator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C42B4-F587-4D39-B990-7BC5BF9EA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76575" cy="4351338"/>
          </a:xfrm>
        </p:spPr>
        <p:txBody>
          <a:bodyPr/>
          <a:lstStyle/>
          <a:p>
            <a:r>
              <a:rPr lang="en-US" dirty="0"/>
              <a:t>Comments start with a #</a:t>
            </a:r>
          </a:p>
          <a:p>
            <a:endParaRPr lang="en-US" dirty="0"/>
          </a:p>
          <a:p>
            <a:r>
              <a:rPr lang="en-US" dirty="0"/>
              <a:t>We need to save and assemble the program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DF37CE-1D60-49D8-B331-D7EC0E9BFD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16" r="39927" b="39685"/>
          <a:stretch/>
        </p:blipFill>
        <p:spPr>
          <a:xfrm>
            <a:off x="4201954" y="1984375"/>
            <a:ext cx="7875746" cy="419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26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B7835-2800-494F-AFBC-C0A014883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066"/>
            <a:ext cx="10515600" cy="887942"/>
          </a:xfrm>
        </p:spPr>
        <p:txBody>
          <a:bodyPr/>
          <a:lstStyle/>
          <a:p>
            <a:r>
              <a:rPr lang="en-US" dirty="0"/>
              <a:t>After assembling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F2C3F-D2FC-4C75-B811-62461CF68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260"/>
            <a:ext cx="10515600" cy="4351338"/>
          </a:xfrm>
        </p:spPr>
        <p:txBody>
          <a:bodyPr/>
          <a:lstStyle/>
          <a:p>
            <a:r>
              <a:rPr lang="en-US" dirty="0"/>
              <a:t>The addresses for the program go up in 4s because MIPS is byte addressed but each instruction is 32 bits</a:t>
            </a:r>
          </a:p>
          <a:p>
            <a:r>
              <a:rPr lang="en-US" dirty="0"/>
              <a:t>The addresses and code are shown in hex (indicated by 0x)</a:t>
            </a:r>
          </a:p>
          <a:p>
            <a:r>
              <a:rPr lang="en-US" dirty="0"/>
              <a:t>In the code we can see 2a for the immediate value 42 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528789-8E5C-4243-BF03-70CC50BB7E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3" t="4806" r="65485" b="76322"/>
          <a:stretch/>
        </p:blipFill>
        <p:spPr>
          <a:xfrm>
            <a:off x="191044" y="3149600"/>
            <a:ext cx="11809912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68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8B3F-071F-4DA5-9ACD-39239E15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program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11A62-8027-42FA-9E62-21D832450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62350" cy="4351338"/>
          </a:xfrm>
        </p:spPr>
        <p:txBody>
          <a:bodyPr/>
          <a:lstStyle/>
          <a:p>
            <a:r>
              <a:rPr lang="en-US" dirty="0"/>
              <a:t>We can run the whole program</a:t>
            </a:r>
          </a:p>
          <a:p>
            <a:r>
              <a:rPr lang="en-US" dirty="0"/>
              <a:t>We could run one step at a time</a:t>
            </a:r>
          </a:p>
          <a:p>
            <a:r>
              <a:rPr lang="en-US" dirty="0"/>
              <a:t>We see the values in the registers change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9F32F2-6EA0-4ED4-9E99-B3AC1A059E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940" t="10555" b="42500"/>
          <a:stretch/>
        </p:blipFill>
        <p:spPr>
          <a:xfrm>
            <a:off x="7398455" y="248169"/>
            <a:ext cx="4593838" cy="636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58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EC5A6-3B50-4967-BD40-9E5D05A3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4EFE1-5A39-47A9-9751-9FD979B64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MIPS Assembly language</a:t>
            </a:r>
          </a:p>
          <a:p>
            <a:pPr lvl="1"/>
            <a:r>
              <a:rPr lang="en-GB" dirty="0"/>
              <a:t>Specifying registers with a $</a:t>
            </a:r>
          </a:p>
          <a:p>
            <a:pPr lvl="1"/>
            <a:r>
              <a:rPr lang="en-GB" dirty="0"/>
              <a:t>Writing a simple program to use registers and add numbers</a:t>
            </a:r>
          </a:p>
          <a:p>
            <a:pPr lvl="1"/>
            <a:endParaRPr lang="en-GB" dirty="0"/>
          </a:p>
          <a:p>
            <a:r>
              <a:rPr lang="en-GB" dirty="0"/>
              <a:t>MARS environment</a:t>
            </a:r>
          </a:p>
          <a:p>
            <a:pPr lvl="1"/>
            <a:r>
              <a:rPr lang="en-GB" dirty="0"/>
              <a:t>Viewing contents of registers</a:t>
            </a:r>
          </a:p>
          <a:p>
            <a:pPr lvl="1"/>
            <a:r>
              <a:rPr lang="en-GB" dirty="0"/>
              <a:t>Coding, assembling and running a program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037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EBA5-EF56-4AD7-BA09-2093B19B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2E7D8-ACF2-4E52-A4E2-3D1F0B8C8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to look at the MARS MIPS Assembler and Runtime Simulator</a:t>
            </a:r>
          </a:p>
          <a:p>
            <a:pPr lvl="1"/>
            <a:r>
              <a:rPr lang="en-GB" dirty="0"/>
              <a:t>Download from </a:t>
            </a:r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https://courses.missouristate.edu/KenVollmar/mars/download.htm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Using registers in MIPS Assembly language</a:t>
            </a:r>
          </a:p>
          <a:p>
            <a:r>
              <a:rPr lang="en-GB" dirty="0"/>
              <a:t>Using the add instruction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453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B48E-8E48-430E-BBA3-4BB7057A7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3615"/>
          </a:xfrm>
        </p:spPr>
        <p:txBody>
          <a:bodyPr/>
          <a:lstStyle/>
          <a:p>
            <a:r>
              <a:rPr lang="en-US" dirty="0"/>
              <a:t>Assembly language and Assemblers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581D-6CED-4830-A8B0-F4A2DB9F6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445"/>
            <a:ext cx="10515600" cy="299783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Machine code is binary and difficult for humans to read or write</a:t>
            </a:r>
          </a:p>
          <a:p>
            <a:pPr lvl="2"/>
            <a:endParaRPr lang="en-US" dirty="0"/>
          </a:p>
          <a:p>
            <a:r>
              <a:rPr lang="en-US" dirty="0"/>
              <a:t>Assembly languages </a:t>
            </a:r>
          </a:p>
          <a:p>
            <a:pPr lvl="1"/>
            <a:r>
              <a:rPr lang="en-US" dirty="0"/>
              <a:t>Use mnemonics (short written forms of instruction)</a:t>
            </a:r>
          </a:p>
          <a:p>
            <a:pPr lvl="1"/>
            <a:r>
              <a:rPr lang="en-US" dirty="0"/>
              <a:t>Use human readable labels to identify memory locations</a:t>
            </a:r>
          </a:p>
          <a:p>
            <a:pPr lvl="1"/>
            <a:r>
              <a:rPr lang="en-US" dirty="0"/>
              <a:t>Needs to be assembled to convert to machine code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An Assembler translates an Assembly language instruction into the equivalent binary machine code</a:t>
            </a:r>
          </a:p>
          <a:p>
            <a:pPr lvl="4"/>
            <a:endParaRPr lang="en-US" dirty="0"/>
          </a:p>
          <a:p>
            <a:pPr lvl="1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F7E541-3D11-4714-BC72-7178D4D18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926" y="4534972"/>
            <a:ext cx="34788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	add $t0, $s1, $s2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9C2FB3-D4F2-4AD7-B29E-61FB2CEDE4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25963" y="5100122"/>
            <a:ext cx="0" cy="9334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35">
            <a:extLst>
              <a:ext uri="{FF2B5EF4-FFF2-40B4-BE49-F238E27FC236}">
                <a16:creationId xmlns:a16="http://schemas.microsoft.com/office/drawing/2014/main" id="{3601A8FE-3B38-4C23-99BE-1D71EC230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225" y="6152636"/>
            <a:ext cx="54229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/>
              <a:t>00000010001100100100000000100000</a:t>
            </a:r>
            <a:r>
              <a:rPr lang="en-US" altLang="en-US" baseline="-25000" dirty="0"/>
              <a:t>2</a:t>
            </a:r>
            <a:endParaRPr lang="en-AU" altLang="en-US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7A0DDD79-D22B-4F96-9E23-FA134DF7C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1" y="4544497"/>
            <a:ext cx="1616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Assembly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34B18F-B1D9-493F-A8C7-0CCCEAC52D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850313" y="4988997"/>
            <a:ext cx="0" cy="116363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2">
            <a:extLst>
              <a:ext uri="{FF2B5EF4-FFF2-40B4-BE49-F238E27FC236}">
                <a16:creationId xmlns:a16="http://schemas.microsoft.com/office/drawing/2014/main" id="{4CD6CB41-3B54-4E85-A10F-939A06306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6181210"/>
            <a:ext cx="16335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Machine Code</a:t>
            </a:r>
          </a:p>
        </p:txBody>
      </p:sp>
    </p:spTree>
    <p:extLst>
      <p:ext uri="{BB962C8B-B14F-4D97-AF65-F5344CB8AC3E}">
        <p14:creationId xmlns:p14="http://schemas.microsoft.com/office/powerpoint/2010/main" val="29044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en-US" altLang="en-US" dirty="0"/>
              <a:t>MIPS</a:t>
            </a:r>
            <a:br>
              <a:rPr lang="en-US" altLang="en-US" dirty="0"/>
            </a:br>
            <a:r>
              <a:rPr lang="en-US" altLang="en-US" dirty="0"/>
              <a:t>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239C1-DA44-43AE-8310-EB68BD944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977" y="1836913"/>
            <a:ext cx="3204411" cy="4494965"/>
          </a:xfrm>
        </p:spPr>
        <p:txBody>
          <a:bodyPr>
            <a:normAutofit/>
          </a:bodyPr>
          <a:lstStyle/>
          <a:p>
            <a:r>
              <a:rPr lang="en-US" dirty="0"/>
              <a:t>MIPS has 32 registers each holding 32 bits</a:t>
            </a:r>
          </a:p>
          <a:p>
            <a:r>
              <a:rPr lang="en-US" dirty="0"/>
              <a:t>MARS allows us to see the contents of the registers in hex or decimal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7D9B47-1AD2-45DB-9276-C92F71D71A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48" t="10059" b="39508"/>
          <a:stretch/>
        </p:blipFill>
        <p:spPr>
          <a:xfrm>
            <a:off x="4283242" y="112295"/>
            <a:ext cx="3709738" cy="67362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543FC2-4609-4FE4-9079-36DB0BC5EF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254" t="10294" b="39483"/>
          <a:stretch/>
        </p:blipFill>
        <p:spPr>
          <a:xfrm>
            <a:off x="7992980" y="112295"/>
            <a:ext cx="4142966" cy="673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7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97631"/>
          </a:xfrm>
          <a:noFill/>
        </p:spPr>
        <p:txBody>
          <a:bodyPr>
            <a:normAutofit/>
          </a:bodyPr>
          <a:lstStyle/>
          <a:p>
            <a:r>
              <a:rPr lang="en-US" dirty="0"/>
              <a:t>MIPS Register Usage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7622" y="1964267"/>
            <a:ext cx="2198511" cy="3409244"/>
          </a:xfrm>
        </p:spPr>
        <p:txBody>
          <a:bodyPr>
            <a:normAutofit/>
          </a:bodyPr>
          <a:lstStyle/>
          <a:p>
            <a:r>
              <a:rPr lang="en-US" dirty="0"/>
              <a:t>In programs we use the register names, e.g. $zero, $a0, $s1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40935BF-2CF8-4947-AF33-4A51BF7D6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138424"/>
              </p:ext>
            </p:extLst>
          </p:nvPr>
        </p:nvGraphicFramePr>
        <p:xfrm>
          <a:off x="2816578" y="1469702"/>
          <a:ext cx="9375422" cy="516252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3790">
                  <a:extLst>
                    <a:ext uri="{9D8B030D-6E8A-4147-A177-3AD203B41FA5}">
                      <a16:colId xmlns:a16="http://schemas.microsoft.com/office/drawing/2014/main" val="2894107395"/>
                    </a:ext>
                  </a:extLst>
                </a:gridCol>
                <a:gridCol w="1268173">
                  <a:extLst>
                    <a:ext uri="{9D8B030D-6E8A-4147-A177-3AD203B41FA5}">
                      <a16:colId xmlns:a16="http://schemas.microsoft.com/office/drawing/2014/main" val="2929903150"/>
                    </a:ext>
                  </a:extLst>
                </a:gridCol>
                <a:gridCol w="6743459">
                  <a:extLst>
                    <a:ext uri="{9D8B030D-6E8A-4147-A177-3AD203B41FA5}">
                      <a16:colId xmlns:a16="http://schemas.microsoft.com/office/drawing/2014/main" val="2692483454"/>
                    </a:ext>
                  </a:extLst>
                </a:gridCol>
              </a:tblGrid>
              <a:tr h="7445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Name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34" marR="430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</a:rPr>
                        <a:t>Register number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34" marR="430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Usage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34" marR="43034" marT="0" marB="0"/>
                </a:tc>
                <a:extLst>
                  <a:ext uri="{0D108BD9-81ED-4DB2-BD59-A6C34878D82A}">
                    <a16:rowId xmlns:a16="http://schemas.microsoft.com/office/drawing/2014/main" val="2551575832"/>
                  </a:ext>
                </a:extLst>
              </a:tr>
              <a:tr h="3638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$zero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34" marR="430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0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34" marR="430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</a:rPr>
                        <a:t>the constant value 0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34" marR="43034" marT="0" marB="0"/>
                </a:tc>
                <a:extLst>
                  <a:ext uri="{0D108BD9-81ED-4DB2-BD59-A6C34878D82A}">
                    <a16:rowId xmlns:a16="http://schemas.microsoft.com/office/drawing/2014/main" val="3731611892"/>
                  </a:ext>
                </a:extLst>
              </a:tr>
              <a:tr h="4211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$at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34" marR="430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1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34" marR="430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assembler temporary (for assembler use)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34" marR="43034" marT="0" marB="0"/>
                </a:tc>
                <a:extLst>
                  <a:ext uri="{0D108BD9-81ED-4DB2-BD59-A6C34878D82A}">
                    <a16:rowId xmlns:a16="http://schemas.microsoft.com/office/drawing/2014/main" val="693737401"/>
                  </a:ext>
                </a:extLst>
              </a:tr>
              <a:tr h="3638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$v0-$v1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34" marR="430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2-3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34" marR="430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values returned by procedures/functions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34" marR="43034" marT="0" marB="0"/>
                </a:tc>
                <a:extLst>
                  <a:ext uri="{0D108BD9-81ED-4DB2-BD59-A6C34878D82A}">
                    <a16:rowId xmlns:a16="http://schemas.microsoft.com/office/drawing/2014/main" val="2743558955"/>
                  </a:ext>
                </a:extLst>
              </a:tr>
              <a:tr h="4211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</a:rPr>
                        <a:t>$a0-$a3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34" marR="430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4-7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34" marR="430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arguments provided to procedures/functions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34" marR="43034" marT="0" marB="0"/>
                </a:tc>
                <a:extLst>
                  <a:ext uri="{0D108BD9-81ED-4DB2-BD59-A6C34878D82A}">
                    <a16:rowId xmlns:a16="http://schemas.microsoft.com/office/drawing/2014/main" val="2801948816"/>
                  </a:ext>
                </a:extLst>
              </a:tr>
              <a:tr h="3638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b="1" dirty="0">
                          <a:effectLst/>
                        </a:rPr>
                        <a:t>$t0-$t7</a:t>
                      </a:r>
                      <a:endParaRPr lang="en-GB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34" marR="430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8-15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34" marR="430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temporaries (for scratch work)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34" marR="43034" marT="0" marB="0"/>
                </a:tc>
                <a:extLst>
                  <a:ext uri="{0D108BD9-81ED-4DB2-BD59-A6C34878D82A}">
                    <a16:rowId xmlns:a16="http://schemas.microsoft.com/office/drawing/2014/main" val="464634293"/>
                  </a:ext>
                </a:extLst>
              </a:tr>
              <a:tr h="4211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b="1" dirty="0">
                          <a:effectLst/>
                        </a:rPr>
                        <a:t>$s0-$s7</a:t>
                      </a:r>
                      <a:endParaRPr lang="en-GB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34" marR="430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16-23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34" marR="430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saved registers (saved across procedure calls)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34" marR="43034" marT="0" marB="0"/>
                </a:tc>
                <a:extLst>
                  <a:ext uri="{0D108BD9-81ED-4DB2-BD59-A6C34878D82A}">
                    <a16:rowId xmlns:a16="http://schemas.microsoft.com/office/drawing/2014/main" val="2988919223"/>
                  </a:ext>
                </a:extLst>
              </a:tr>
              <a:tr h="3638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b="1" dirty="0">
                          <a:effectLst/>
                        </a:rPr>
                        <a:t>$t8-$t9</a:t>
                      </a:r>
                      <a:endParaRPr lang="en-GB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34" marR="430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24-25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34" marR="430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more temporaries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34" marR="43034" marT="0" marB="0"/>
                </a:tc>
                <a:extLst>
                  <a:ext uri="{0D108BD9-81ED-4DB2-BD59-A6C34878D82A}">
                    <a16:rowId xmlns:a16="http://schemas.microsoft.com/office/drawing/2014/main" val="4203941408"/>
                  </a:ext>
                </a:extLst>
              </a:tr>
              <a:tr h="4211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$gp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34" marR="430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28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34" marR="430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global pointer (tracks start of process's space)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34" marR="43034" marT="0" marB="0"/>
                </a:tc>
                <a:extLst>
                  <a:ext uri="{0D108BD9-81ED-4DB2-BD59-A6C34878D82A}">
                    <a16:rowId xmlns:a16="http://schemas.microsoft.com/office/drawing/2014/main" val="3996727988"/>
                  </a:ext>
                </a:extLst>
              </a:tr>
              <a:tr h="3638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$sp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34" marR="430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29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34" marR="430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stack pointer (tracks top of stack)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34" marR="43034" marT="0" marB="0"/>
                </a:tc>
                <a:extLst>
                  <a:ext uri="{0D108BD9-81ED-4DB2-BD59-A6C34878D82A}">
                    <a16:rowId xmlns:a16="http://schemas.microsoft.com/office/drawing/2014/main" val="594251877"/>
                  </a:ext>
                </a:extLst>
              </a:tr>
              <a:tr h="4211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$fp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34" marR="430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30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34" marR="430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frame pointer (tracks start of procedure's space)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34" marR="43034" marT="0" marB="0"/>
                </a:tc>
                <a:extLst>
                  <a:ext uri="{0D108BD9-81ED-4DB2-BD59-A6C34878D82A}">
                    <a16:rowId xmlns:a16="http://schemas.microsoft.com/office/drawing/2014/main" val="2517078712"/>
                  </a:ext>
                </a:extLst>
              </a:tr>
              <a:tr h="4211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$ra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34" marR="430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</a:rPr>
                        <a:t>31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34" marR="430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</a:rPr>
                        <a:t>return address (where to return from procedure)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34" marR="43034" marT="0" marB="0"/>
                </a:tc>
                <a:extLst>
                  <a:ext uri="{0D108BD9-81ED-4DB2-BD59-A6C34878D82A}">
                    <a16:rowId xmlns:a16="http://schemas.microsoft.com/office/drawing/2014/main" val="88088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20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49652" y="1628776"/>
            <a:ext cx="7005035" cy="4942681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Myriad Pro" panose="020B0503030403020204" pitchFamily="34" charset="0"/>
              </a:rPr>
              <a:t>To </a:t>
            </a:r>
            <a:r>
              <a:rPr lang="en-US" altLang="en-US" b="1" dirty="0">
                <a:latin typeface="Myriad Pro" panose="020B0503030403020204" pitchFamily="34" charset="0"/>
              </a:rPr>
              <a:t>add</a:t>
            </a:r>
            <a:r>
              <a:rPr lang="en-US" altLang="en-US" dirty="0">
                <a:latin typeface="Myriad Pro" panose="020B0503030403020204" pitchFamily="34" charset="0"/>
              </a:rPr>
              <a:t> the values in two registers</a:t>
            </a:r>
            <a:endParaRPr lang="en-US" altLang="en-US" dirty="0"/>
          </a:p>
          <a:p>
            <a:r>
              <a:rPr lang="en-US" altLang="en-US" dirty="0"/>
              <a:t>Example: </a:t>
            </a:r>
          </a:p>
          <a:p>
            <a:pPr lvl="1"/>
            <a:r>
              <a:rPr lang="en-US" altLang="en-US" dirty="0"/>
              <a:t>Add together the values in $t1 and $t2</a:t>
            </a:r>
          </a:p>
          <a:p>
            <a:pPr lvl="1"/>
            <a:r>
              <a:rPr lang="en-US" altLang="en-US" dirty="0"/>
              <a:t>Store the result in $s1</a:t>
            </a:r>
          </a:p>
          <a:p>
            <a:pPr lvl="1"/>
            <a:r>
              <a:rPr lang="en-US" altLang="en-US" dirty="0"/>
              <a:t>The contents of $t1 and $t2 will be unchanged</a:t>
            </a:r>
          </a:p>
          <a:p>
            <a:r>
              <a:rPr lang="en-US" altLang="en-US" dirty="0"/>
              <a:t>With the same register as a source and destination</a:t>
            </a:r>
          </a:p>
          <a:p>
            <a:pPr lvl="1"/>
            <a:r>
              <a:rPr lang="en-US" altLang="en-US" dirty="0"/>
              <a:t>Update the value of $s5 by adding the value in $t1 to what was already in $s5</a:t>
            </a:r>
          </a:p>
          <a:p>
            <a:r>
              <a:rPr lang="en-US" altLang="en-US" dirty="0"/>
              <a:t>This format is fixed</a:t>
            </a:r>
          </a:p>
          <a:p>
            <a:pPr lvl="1"/>
            <a:r>
              <a:rPr lang="en-US" altLang="en-US" dirty="0"/>
              <a:t>A mnemonic, a destination and two sources</a:t>
            </a:r>
          </a:p>
          <a:p>
            <a:pPr lvl="1"/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latin typeface="Lucida Console" panose="020B06090405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32DF0E-5198-4E07-BF61-B16FCED1F3CC}"/>
              </a:ext>
            </a:extLst>
          </p:cNvPr>
          <p:cNvSpPr txBox="1"/>
          <p:nvPr/>
        </p:nvSpPr>
        <p:spPr>
          <a:xfrm>
            <a:off x="7281863" y="2567226"/>
            <a:ext cx="44148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>
                <a:latin typeface="Lucida Console" panose="020B0609040504020204" pitchFamily="49" charset="0"/>
              </a:rPr>
              <a:t>add $s1, $t1, $t2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0450E-81FF-4DF6-8475-92CDCBA242EB}"/>
              </a:ext>
            </a:extLst>
          </p:cNvPr>
          <p:cNvSpPr txBox="1"/>
          <p:nvPr/>
        </p:nvSpPr>
        <p:spPr>
          <a:xfrm>
            <a:off x="7427511" y="5187157"/>
            <a:ext cx="44148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>
                <a:latin typeface="Lucida Console" panose="020B0609040504020204" pitchFamily="49" charset="0"/>
              </a:rPr>
              <a:t>add $s5, $s5, $t1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EF523A-83CF-4CE0-9602-7EF875DF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en-US" altLang="en-US" dirty="0"/>
              <a:t>Immediate Operands</a:t>
            </a:r>
            <a:endParaRPr lang="en-AU" altLang="en-US" dirty="0"/>
          </a:p>
        </p:txBody>
      </p:sp>
      <p:sp>
        <p:nvSpPr>
          <p:cNvPr id="67588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5848350" cy="4667250"/>
          </a:xfrm>
        </p:spPr>
        <p:txBody>
          <a:bodyPr>
            <a:normAutofit/>
          </a:bodyPr>
          <a:lstStyle/>
          <a:p>
            <a:r>
              <a:rPr lang="en-US" altLang="en-US" dirty="0"/>
              <a:t>When we want to specify a fixed amount to add</a:t>
            </a:r>
          </a:p>
          <a:p>
            <a:r>
              <a:rPr lang="en-US" altLang="en-US" dirty="0"/>
              <a:t>Constant data specified in an instruction</a:t>
            </a:r>
          </a:p>
          <a:p>
            <a:pPr lvl="1"/>
            <a:r>
              <a:rPr lang="en-US" altLang="en-US" dirty="0"/>
              <a:t>The constant (immediate value) must be the last operand</a:t>
            </a:r>
          </a:p>
          <a:p>
            <a:pPr lvl="1"/>
            <a:r>
              <a:rPr lang="en-US" altLang="en-US" dirty="0"/>
              <a:t>Example: work out the value of $t1 plus decimal 8 and store in $s1</a:t>
            </a:r>
          </a:p>
          <a:p>
            <a:pPr lvl="1"/>
            <a:r>
              <a:rPr lang="en-US" altLang="en-US" dirty="0"/>
              <a:t>Register $t1 is unchanged</a:t>
            </a:r>
          </a:p>
          <a:p>
            <a:r>
              <a:rPr lang="en-US" altLang="en-US" dirty="0"/>
              <a:t>No subtract immediate instruction</a:t>
            </a:r>
          </a:p>
          <a:p>
            <a:pPr lvl="1"/>
            <a:r>
              <a:rPr lang="en-US" altLang="en-US" dirty="0"/>
              <a:t>Just use a negative constant with add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FEB60B-A1B0-4E4D-9436-AAE30AA449A1}"/>
              </a:ext>
            </a:extLst>
          </p:cNvPr>
          <p:cNvSpPr txBox="1"/>
          <p:nvPr/>
        </p:nvSpPr>
        <p:spPr>
          <a:xfrm>
            <a:off x="7281863" y="2567226"/>
            <a:ext cx="44148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 err="1">
                <a:latin typeface="Lucida Console" panose="020B0609040504020204" pitchFamily="49" charset="0"/>
              </a:rPr>
              <a:t>addi</a:t>
            </a:r>
            <a:r>
              <a:rPr lang="en-US" altLang="en-US" sz="3200" dirty="0">
                <a:latin typeface="Lucida Console" panose="020B0609040504020204" pitchFamily="49" charset="0"/>
              </a:rPr>
              <a:t> $s1, $t1, 8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47C8D8-3250-42D0-BE1D-AB022E52CBA7}"/>
              </a:ext>
            </a:extLst>
          </p:cNvPr>
          <p:cNvSpPr txBox="1"/>
          <p:nvPr/>
        </p:nvSpPr>
        <p:spPr>
          <a:xfrm>
            <a:off x="7281862" y="4977051"/>
            <a:ext cx="44148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 err="1">
                <a:latin typeface="Lucida Console" panose="020B0609040504020204" pitchFamily="49" charset="0"/>
              </a:rPr>
              <a:t>addi</a:t>
            </a:r>
            <a:r>
              <a:rPr lang="en-US" altLang="en-US" sz="3200" dirty="0">
                <a:latin typeface="Lucida Console" panose="020B0609040504020204" pitchFamily="49" charset="0"/>
              </a:rPr>
              <a:t> $s1, $t1, -2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0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732338"/>
          </a:xfrm>
        </p:spPr>
        <p:txBody>
          <a:bodyPr>
            <a:normAutofit/>
          </a:bodyPr>
          <a:lstStyle/>
          <a:p>
            <a:r>
              <a:rPr lang="en-AU" altLang="en-US" dirty="0">
                <a:latin typeface="Myriad Pro" panose="020B0503030403020204" pitchFamily="34" charset="0"/>
              </a:rPr>
              <a:t>MIPS register 0 ($zero) is the constant 0</a:t>
            </a:r>
          </a:p>
          <a:p>
            <a:pPr lvl="1"/>
            <a:r>
              <a:rPr lang="en-AU" altLang="en-US" dirty="0">
                <a:latin typeface="Myriad Pro" panose="020B0503030403020204" pitchFamily="34" charset="0"/>
              </a:rPr>
              <a:t>Cannot be overwritten</a:t>
            </a:r>
          </a:p>
          <a:p>
            <a:pPr marL="457200" lvl="1" indent="0">
              <a:buNone/>
            </a:pPr>
            <a:endParaRPr lang="en-AU" altLang="en-US" dirty="0">
              <a:latin typeface="Myriad Pro" panose="020B0503030403020204" pitchFamily="34" charset="0"/>
            </a:endParaRPr>
          </a:p>
          <a:p>
            <a:r>
              <a:rPr lang="en-AU" altLang="en-US" dirty="0">
                <a:latin typeface="Myriad Pro" panose="020B0503030403020204" pitchFamily="34" charset="0"/>
              </a:rPr>
              <a:t>Useful for common operations</a:t>
            </a:r>
          </a:p>
          <a:p>
            <a:pPr lvl="1"/>
            <a:r>
              <a:rPr lang="en-AU" altLang="en-US" dirty="0">
                <a:latin typeface="Myriad Pro" panose="020B0503030403020204" pitchFamily="34" charset="0"/>
              </a:rPr>
              <a:t>Copy a value from one register to another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AU" altLang="en-US" dirty="0">
                <a:latin typeface="Lucida Console" panose="020B0609040504020204" pitchFamily="49" charset="0"/>
              </a:rPr>
              <a:t>	add $t2, $s1, $zero</a:t>
            </a:r>
          </a:p>
          <a:p>
            <a:pPr lvl="2"/>
            <a:r>
              <a:rPr lang="en-AU" altLang="en-US" dirty="0"/>
              <a:t>This adds 0 to $s1 and stores the result in $t2 </a:t>
            </a:r>
          </a:p>
          <a:p>
            <a:pPr lvl="2"/>
            <a:r>
              <a:rPr lang="en-AU" altLang="en-US" dirty="0"/>
              <a:t>This will leave $t2 and Ss1 containing the same value as each other</a:t>
            </a:r>
          </a:p>
          <a:p>
            <a:pPr marL="914400" lvl="2" indent="0">
              <a:buNone/>
            </a:pPr>
            <a:r>
              <a:rPr lang="en-AU" altLang="en-US" dirty="0"/>
              <a:t> </a:t>
            </a:r>
          </a:p>
          <a:p>
            <a:pPr lvl="1"/>
            <a:r>
              <a:rPr lang="en-AU" altLang="en-US" dirty="0">
                <a:latin typeface="Myriad Pro" panose="020B0503030403020204" pitchFamily="34" charset="0"/>
              </a:rPr>
              <a:t>Store an initial value in a register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AU" altLang="en-US" dirty="0">
                <a:latin typeface="Lucida Console" panose="020B0609040504020204" pitchFamily="49" charset="0"/>
              </a:rPr>
              <a:t>	</a:t>
            </a:r>
            <a:r>
              <a:rPr lang="en-AU" altLang="en-US" dirty="0" err="1">
                <a:latin typeface="Lucida Console" panose="020B0609040504020204" pitchFamily="49" charset="0"/>
              </a:rPr>
              <a:t>addi</a:t>
            </a:r>
            <a:r>
              <a:rPr lang="en-AU" altLang="en-US" dirty="0">
                <a:latin typeface="Lucida Console" panose="020B0609040504020204" pitchFamily="49" charset="0"/>
              </a:rPr>
              <a:t> $t3, $zero, 78</a:t>
            </a:r>
          </a:p>
          <a:p>
            <a:pPr lvl="2"/>
            <a:r>
              <a:rPr lang="en-AU" altLang="en-US" dirty="0"/>
              <a:t>This adds 0 to decimal 78 and stores the result in $t3 </a:t>
            </a:r>
          </a:p>
          <a:p>
            <a:pPr lvl="1">
              <a:buFont typeface="Wingdings" panose="05000000000000000000" pitchFamily="2" charset="2"/>
              <a:buNone/>
            </a:pPr>
            <a:endParaRPr lang="en-AU" altLang="en-US" dirty="0">
              <a:latin typeface="Lucida Console" panose="020B06090405040202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AU" altLang="en-US" dirty="0">
              <a:latin typeface="Lucida Console" panose="020B060904050402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0B1D80-C837-4931-A386-A0C18FAC1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Constant Zero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087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CF4E-091E-4D97-97E7-FD1D1031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them together into a program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CA5DA-DA14-4F85-8FE9-0643E5D88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 Store decimal values 42 and 9 in registers $t1 and $t2 respectively</a:t>
            </a:r>
          </a:p>
          <a:p>
            <a:pPr marL="457200" lvl="1" indent="0">
              <a:buNone/>
            </a:pPr>
            <a:r>
              <a:rPr lang="en-AU" altLang="en-US" dirty="0" err="1">
                <a:latin typeface="Lucida Console" panose="020B0609040504020204" pitchFamily="49" charset="0"/>
              </a:rPr>
              <a:t>addi</a:t>
            </a:r>
            <a:r>
              <a:rPr lang="en-AU" altLang="en-US" dirty="0">
                <a:latin typeface="Lucida Console" panose="020B0609040504020204" pitchFamily="49" charset="0"/>
              </a:rPr>
              <a:t> $t1, $zero, 42</a:t>
            </a:r>
          </a:p>
          <a:p>
            <a:pPr marL="457200" lvl="1" indent="0">
              <a:buNone/>
            </a:pPr>
            <a:r>
              <a:rPr lang="en-AU" altLang="en-US" dirty="0" err="1">
                <a:latin typeface="Lucida Console" panose="020B0609040504020204" pitchFamily="49" charset="0"/>
              </a:rPr>
              <a:t>addi</a:t>
            </a:r>
            <a:r>
              <a:rPr lang="en-AU" altLang="en-US" dirty="0">
                <a:latin typeface="Lucida Console" panose="020B0609040504020204" pitchFamily="49" charset="0"/>
              </a:rPr>
              <a:t> $t2, $zero, 9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 Add them together and store the result in $s1</a:t>
            </a:r>
          </a:p>
          <a:p>
            <a:pPr marL="457200" lvl="1" indent="0">
              <a:buNone/>
            </a:pPr>
            <a:r>
              <a:rPr lang="en-AU" altLang="en-US" dirty="0">
                <a:latin typeface="Lucida Console" panose="020B0609040504020204" pitchFamily="49" charset="0"/>
              </a:rPr>
              <a:t>add $s1, $t1, $t2</a:t>
            </a:r>
          </a:p>
          <a:p>
            <a:endParaRPr lang="en-US" dirty="0"/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# Add 10 to the result and store back in $s1</a:t>
            </a:r>
          </a:p>
          <a:p>
            <a:pPr marL="457200" lvl="1" indent="0">
              <a:buNone/>
            </a:pPr>
            <a:r>
              <a:rPr lang="en-AU" altLang="en-US" dirty="0" err="1">
                <a:latin typeface="Lucida Console" panose="020B0609040504020204" pitchFamily="49" charset="0"/>
              </a:rPr>
              <a:t>addi</a:t>
            </a:r>
            <a:r>
              <a:rPr lang="en-AU" altLang="en-US" dirty="0">
                <a:latin typeface="Lucida Console" panose="020B0609040504020204" pitchFamily="49" charset="0"/>
              </a:rPr>
              <a:t> $s1, $s1, 10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02189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Architecture">
  <a:themeElements>
    <a:clrScheme name="Custom 3">
      <a:dk1>
        <a:sysClr val="windowText" lastClr="000000"/>
      </a:dk1>
      <a:lt1>
        <a:sysClr val="window" lastClr="FFFFFF"/>
      </a:lt1>
      <a:dk2>
        <a:srgbClr val="091540"/>
      </a:dk2>
      <a:lt2>
        <a:srgbClr val="EFF1F3"/>
      </a:lt2>
      <a:accent1>
        <a:srgbClr val="444D26"/>
      </a:accent1>
      <a:accent2>
        <a:srgbClr val="F3A447"/>
      </a:accent2>
      <a:accent3>
        <a:srgbClr val="E7BC29"/>
      </a:accent3>
      <a:accent4>
        <a:srgbClr val="BF1A2F"/>
      </a:accent4>
      <a:accent5>
        <a:srgbClr val="9C85C0"/>
      </a:accent5>
      <a:accent6>
        <a:srgbClr val="1098F7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Architecture" id="{FDBB64A4-F6B9-459D-9DC5-FA08A1E89776}" vid="{7CCDC46A-DE81-4F39-9A3E-6D83F27AB2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ThemeArchitecture</Template>
  <TotalTime>1026</TotalTime>
  <Words>828</Words>
  <Application>Microsoft Office PowerPoint</Application>
  <PresentationFormat>Widescreen</PresentationFormat>
  <Paragraphs>143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Lucida Console</vt:lpstr>
      <vt:lpstr>Myriad Pro</vt:lpstr>
      <vt:lpstr>Times New Roman</vt:lpstr>
      <vt:lpstr>Wingdings</vt:lpstr>
      <vt:lpstr>ThemeArchitecture</vt:lpstr>
      <vt:lpstr>Computer Architecture Concepts </vt:lpstr>
      <vt:lpstr>Objectives</vt:lpstr>
      <vt:lpstr>Assembly language and Assemblers</vt:lpstr>
      <vt:lpstr>MIPS registers</vt:lpstr>
      <vt:lpstr>MIPS Register Usage</vt:lpstr>
      <vt:lpstr>Arithmetic Operations</vt:lpstr>
      <vt:lpstr>Immediate Operands</vt:lpstr>
      <vt:lpstr>The Constant Zero</vt:lpstr>
      <vt:lpstr>Putting them together into a program</vt:lpstr>
      <vt:lpstr>Putting the program into the MARS simulator</vt:lpstr>
      <vt:lpstr>After assembling</vt:lpstr>
      <vt:lpstr>Running the program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Duffin</dc:creator>
  <cp:lastModifiedBy>Elaine Duffin</cp:lastModifiedBy>
  <cp:revision>27</cp:revision>
  <dcterms:created xsi:type="dcterms:W3CDTF">2021-08-17T08:24:34Z</dcterms:created>
  <dcterms:modified xsi:type="dcterms:W3CDTF">2021-11-30T13:47:21Z</dcterms:modified>
</cp:coreProperties>
</file>