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920" r:id="rId2"/>
    <p:sldId id="921" r:id="rId3"/>
    <p:sldId id="889" r:id="rId4"/>
    <p:sldId id="892" r:id="rId5"/>
    <p:sldId id="922" r:id="rId6"/>
    <p:sldId id="894" r:id="rId7"/>
    <p:sldId id="9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1AA96-BC3C-4F78-ADEF-C98C96727640}" v="86" dt="2021-11-30T15:07:5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87E1AA96-BC3C-4F78-ADEF-C98C96727640}"/>
    <pc:docChg chg="modSld">
      <pc:chgData name="Elaine Duffin" userId="cf570e58-4bc4-40a4-94a7-b8900c9b7065" providerId="ADAL" clId="{87E1AA96-BC3C-4F78-ADEF-C98C96727640}" dt="2021-11-30T15:07:52.865" v="662"/>
      <pc:docMkLst>
        <pc:docMk/>
      </pc:docMkLst>
      <pc:sldChg chg="modSp modAnim">
        <pc:chgData name="Elaine Duffin" userId="cf570e58-4bc4-40a4-94a7-b8900c9b7065" providerId="ADAL" clId="{87E1AA96-BC3C-4F78-ADEF-C98C96727640}" dt="2021-11-30T15:05:05.884" v="579"/>
        <pc:sldMkLst>
          <pc:docMk/>
          <pc:sldMk cId="1117567110" sldId="889"/>
        </pc:sldMkLst>
        <pc:spChg chg="mod">
          <ac:chgData name="Elaine Duffin" userId="cf570e58-4bc4-40a4-94a7-b8900c9b7065" providerId="ADAL" clId="{87E1AA96-BC3C-4F78-ADEF-C98C96727640}" dt="2021-11-30T15:04:36.435" v="577" actId="20577"/>
          <ac:spMkLst>
            <pc:docMk/>
            <pc:sldMk cId="1117567110" sldId="889"/>
            <ac:spMk id="3" creationId="{00000000-0000-0000-0000-000000000000}"/>
          </ac:spMkLst>
        </pc:spChg>
      </pc:sldChg>
      <pc:sldChg chg="modAnim">
        <pc:chgData name="Elaine Duffin" userId="cf570e58-4bc4-40a4-94a7-b8900c9b7065" providerId="ADAL" clId="{87E1AA96-BC3C-4F78-ADEF-C98C96727640}" dt="2021-11-30T15:07:52.865" v="662"/>
        <pc:sldMkLst>
          <pc:docMk/>
          <pc:sldMk cId="4277358161" sldId="894"/>
        </pc:sldMkLst>
      </pc:sldChg>
      <pc:sldChg chg="modSp mod">
        <pc:chgData name="Elaine Duffin" userId="cf570e58-4bc4-40a4-94a7-b8900c9b7065" providerId="ADAL" clId="{87E1AA96-BC3C-4F78-ADEF-C98C96727640}" dt="2021-11-30T15:00:00.740" v="348" actId="20577"/>
        <pc:sldMkLst>
          <pc:docMk/>
          <pc:sldMk cId="4000718786" sldId="919"/>
        </pc:sldMkLst>
        <pc:spChg chg="mod">
          <ac:chgData name="Elaine Duffin" userId="cf570e58-4bc4-40a4-94a7-b8900c9b7065" providerId="ADAL" clId="{87E1AA96-BC3C-4F78-ADEF-C98C96727640}" dt="2021-11-30T14:57:27.345" v="78" actId="20577"/>
          <ac:spMkLst>
            <pc:docMk/>
            <pc:sldMk cId="4000718786" sldId="919"/>
            <ac:spMk id="2" creationId="{D5455B70-364A-4C55-BA36-8CFBBA04609F}"/>
          </ac:spMkLst>
        </pc:spChg>
        <pc:spChg chg="mod">
          <ac:chgData name="Elaine Duffin" userId="cf570e58-4bc4-40a4-94a7-b8900c9b7065" providerId="ADAL" clId="{87E1AA96-BC3C-4F78-ADEF-C98C96727640}" dt="2021-11-30T15:00:00.740" v="348" actId="20577"/>
          <ac:spMkLst>
            <pc:docMk/>
            <pc:sldMk cId="4000718786" sldId="919"/>
            <ac:spMk id="3" creationId="{3A1DED27-A931-4437-8AA1-4770FF7075F6}"/>
          </ac:spMkLst>
        </pc:spChg>
      </pc:sldChg>
      <pc:sldChg chg="modSp mod">
        <pc:chgData name="Elaine Duffin" userId="cf570e58-4bc4-40a4-94a7-b8900c9b7065" providerId="ADAL" clId="{87E1AA96-BC3C-4F78-ADEF-C98C96727640}" dt="2021-11-30T14:46:23.962" v="11" actId="20577"/>
        <pc:sldMkLst>
          <pc:docMk/>
          <pc:sldMk cId="959930050" sldId="920"/>
        </pc:sldMkLst>
        <pc:spChg chg="mod">
          <ac:chgData name="Elaine Duffin" userId="cf570e58-4bc4-40a4-94a7-b8900c9b7065" providerId="ADAL" clId="{87E1AA96-BC3C-4F78-ADEF-C98C96727640}" dt="2021-11-30T14:46:23.962" v="11" actId="20577"/>
          <ac:spMkLst>
            <pc:docMk/>
            <pc:sldMk cId="959930050" sldId="920"/>
            <ac:spMk id="3" creationId="{7DC4F1EB-C29A-47EF-8D3D-D5D0CB4A6A18}"/>
          </ac:spMkLst>
        </pc:spChg>
      </pc:sldChg>
      <pc:sldChg chg="modSp mod">
        <pc:chgData name="Elaine Duffin" userId="cf570e58-4bc4-40a4-94a7-b8900c9b7065" providerId="ADAL" clId="{87E1AA96-BC3C-4F78-ADEF-C98C96727640}" dt="2021-11-30T15:03:01.466" v="517" actId="20577"/>
        <pc:sldMkLst>
          <pc:docMk/>
          <pc:sldMk cId="2226533377" sldId="921"/>
        </pc:sldMkLst>
        <pc:spChg chg="mod">
          <ac:chgData name="Elaine Duffin" userId="cf570e58-4bc4-40a4-94a7-b8900c9b7065" providerId="ADAL" clId="{87E1AA96-BC3C-4F78-ADEF-C98C96727640}" dt="2021-11-30T14:54:59.277" v="21" actId="20577"/>
          <ac:spMkLst>
            <pc:docMk/>
            <pc:sldMk cId="2226533377" sldId="921"/>
            <ac:spMk id="2" creationId="{7A93A814-9460-4E45-AB85-F32F14657192}"/>
          </ac:spMkLst>
        </pc:spChg>
        <pc:spChg chg="mod">
          <ac:chgData name="Elaine Duffin" userId="cf570e58-4bc4-40a4-94a7-b8900c9b7065" providerId="ADAL" clId="{87E1AA96-BC3C-4F78-ADEF-C98C96727640}" dt="2021-11-30T15:03:01.466" v="517" actId="20577"/>
          <ac:spMkLst>
            <pc:docMk/>
            <pc:sldMk cId="2226533377" sldId="921"/>
            <ac:spMk id="3" creationId="{B10EFFFA-1D45-4410-B71C-3496D4E81E08}"/>
          </ac:spMkLst>
        </pc:spChg>
      </pc:sldChg>
      <pc:sldChg chg="modSp mod modAnim">
        <pc:chgData name="Elaine Duffin" userId="cf570e58-4bc4-40a4-94a7-b8900c9b7065" providerId="ADAL" clId="{87E1AA96-BC3C-4F78-ADEF-C98C96727640}" dt="2021-11-30T15:06:44.415" v="642"/>
        <pc:sldMkLst>
          <pc:docMk/>
          <pc:sldMk cId="2881140117" sldId="922"/>
        </pc:sldMkLst>
        <pc:spChg chg="mod">
          <ac:chgData name="Elaine Duffin" userId="cf570e58-4bc4-40a4-94a7-b8900c9b7065" providerId="ADAL" clId="{87E1AA96-BC3C-4F78-ADEF-C98C96727640}" dt="2021-11-30T15:06:26.230" v="638" actId="20577"/>
          <ac:spMkLst>
            <pc:docMk/>
            <pc:sldMk cId="2881140117" sldId="922"/>
            <ac:spMk id="3" creationId="{71A3DC58-48D8-48DF-9FFA-16D21F35B0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18 – MIPS Output string to 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3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814-9460-4E45-AB85-F32F146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FFFA-1D45-4410-B71C-3496D4E8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how a string can be stored in memory and given a label so that it can be used in a program</a:t>
            </a:r>
          </a:p>
          <a:p>
            <a:r>
              <a:rPr lang="en-GB" dirty="0"/>
              <a:t>Look at the information to set up to print a string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2265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Strings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can print a single character to the console</a:t>
            </a:r>
          </a:p>
          <a:p>
            <a:pPr lvl="1"/>
            <a:r>
              <a:rPr lang="en-US" dirty="0"/>
              <a:t>We store the ASCII value for the character in register $a0</a:t>
            </a:r>
          </a:p>
          <a:p>
            <a:r>
              <a:rPr lang="en-US" dirty="0"/>
              <a:t>A string is a sequence of characters</a:t>
            </a:r>
          </a:p>
          <a:p>
            <a:pPr lvl="1"/>
            <a:r>
              <a:rPr lang="en-US" dirty="0"/>
              <a:t>Cannot store whole string in a single register </a:t>
            </a:r>
          </a:p>
          <a:p>
            <a:pPr lvl="1"/>
            <a:r>
              <a:rPr lang="en-US" dirty="0"/>
              <a:t>We must store strings in memory</a:t>
            </a:r>
          </a:p>
          <a:p>
            <a:pPr lvl="2"/>
            <a:r>
              <a:rPr lang="en-US" dirty="0"/>
              <a:t>We can store a memory address in a register</a:t>
            </a:r>
          </a:p>
          <a:p>
            <a:pPr lvl="1"/>
            <a:r>
              <a:rPr lang="en-US" altLang="en-US" dirty="0"/>
              <a:t>Need a way to specify strings in program so that they will be put in memory when the program is assembled</a:t>
            </a:r>
          </a:p>
          <a:p>
            <a:pPr lvl="1"/>
            <a:r>
              <a:rPr lang="en-US" altLang="en-US" dirty="0"/>
              <a:t>Need to be able to specify the memory address that goes with a specific string</a:t>
            </a:r>
          </a:p>
          <a:p>
            <a:pPr lvl="2"/>
            <a:r>
              <a:rPr lang="en-US" altLang="en-US" dirty="0"/>
              <a:t>We give each string a label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1"/>
            <a:ext cx="10515600" cy="38909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 the memory you want to use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# the program instructions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B75-684D-4930-8B33-49532A4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to output a 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DC58-48D8-48DF-9FFA-16D21F3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3813" cy="4351338"/>
          </a:xfrm>
        </p:spPr>
        <p:txBody>
          <a:bodyPr/>
          <a:lstStyle/>
          <a:p>
            <a:r>
              <a:rPr lang="en-US" dirty="0"/>
              <a:t>To output a string</a:t>
            </a:r>
          </a:p>
          <a:p>
            <a:pPr lvl="1"/>
            <a:r>
              <a:rPr lang="en-GB" dirty="0"/>
              <a:t>Put 4 in $v0</a:t>
            </a:r>
          </a:p>
          <a:p>
            <a:pPr lvl="1"/>
            <a:r>
              <a:rPr lang="en-GB" dirty="0"/>
              <a:t>Put the address of the string to print in $a0</a:t>
            </a:r>
          </a:p>
          <a:p>
            <a:r>
              <a:rPr lang="en-GB" dirty="0"/>
              <a:t>Need to load address</a:t>
            </a:r>
          </a:p>
          <a:p>
            <a:pPr lvl="1"/>
            <a:r>
              <a:rPr lang="en-GB" dirty="0"/>
              <a:t>Use a label for the string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la</a:t>
            </a:r>
            <a:r>
              <a:rPr lang="en-GB" dirty="0"/>
              <a:t> from the pseudo instructions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DE99F-D5F2-4DDA-863A-BF7DC61D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87" r="48607" b="32547"/>
          <a:stretch/>
        </p:blipFill>
        <p:spPr>
          <a:xfrm>
            <a:off x="5268912" y="1483917"/>
            <a:ext cx="6606117" cy="2913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53584-E5ED-4BBB-8603-5C231A273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53" r="21203" b="26223"/>
          <a:stretch/>
        </p:blipFill>
        <p:spPr>
          <a:xfrm>
            <a:off x="2838391" y="5730877"/>
            <a:ext cx="9363196" cy="1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>
          <a:xfrm>
            <a:off x="2714626" y="1563641"/>
            <a:ext cx="6762748" cy="3556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message: .</a:t>
            </a:r>
            <a:r>
              <a:rPr lang="en-US" altLang="en-US" dirty="0" err="1">
                <a:latin typeface="Consolas" panose="020B0609020204030204" pitchFamily="49" charset="0"/>
              </a:rPr>
              <a:t>asciiz</a:t>
            </a:r>
            <a:r>
              <a:rPr lang="en-US" altLang="en-US" dirty="0">
                <a:latin typeface="Consolas" panose="020B0609020204030204" pitchFamily="49" charset="0"/>
              </a:rPr>
              <a:t> "Hello World"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la $a0, message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</a:rPr>
              <a:t> $v0, $zero, 4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syscall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B625491-9704-4BDB-B76C-2528016C1B10}"/>
              </a:ext>
            </a:extLst>
          </p:cNvPr>
          <p:cNvSpPr/>
          <p:nvPr/>
        </p:nvSpPr>
        <p:spPr>
          <a:xfrm>
            <a:off x="6943726" y="3429000"/>
            <a:ext cx="2754408" cy="980594"/>
          </a:xfrm>
          <a:prstGeom prst="wedgeRoundRectCallout">
            <a:avLst>
              <a:gd name="adj1" fmla="val -89836"/>
              <a:gd name="adj2" fmla="val -1347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the address corresponding to the label message into $a0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FD6D6F1-9124-4A28-9B36-2D5002915A77}"/>
              </a:ext>
            </a:extLst>
          </p:cNvPr>
          <p:cNvSpPr/>
          <p:nvPr/>
        </p:nvSpPr>
        <p:spPr>
          <a:xfrm>
            <a:off x="0" y="2587059"/>
            <a:ext cx="2114550" cy="1982332"/>
          </a:xfrm>
          <a:prstGeom prst="wedgeRoundRectCallout">
            <a:avLst>
              <a:gd name="adj1" fmla="val 85471"/>
              <a:gd name="adj2" fmla="val -5830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label as an alias for the memory address where the string is stored.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885FC6D-129D-4B7E-85BB-091235004DD7}"/>
              </a:ext>
            </a:extLst>
          </p:cNvPr>
          <p:cNvSpPr/>
          <p:nvPr/>
        </p:nvSpPr>
        <p:spPr>
          <a:xfrm>
            <a:off x="7647613" y="910970"/>
            <a:ext cx="3706187" cy="762455"/>
          </a:xfrm>
          <a:prstGeom prst="wedgeRoundRectCallout">
            <a:avLst>
              <a:gd name="adj1" fmla="val -40999"/>
              <a:gd name="adj2" fmla="val 10270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The message to store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in memory – in double quotes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0F20E85-C7B1-49B4-98DA-756B66F27C05}"/>
              </a:ext>
            </a:extLst>
          </p:cNvPr>
          <p:cNvSpPr/>
          <p:nvPr/>
        </p:nvSpPr>
        <p:spPr>
          <a:xfrm>
            <a:off x="3753673" y="326157"/>
            <a:ext cx="2619147" cy="1087034"/>
          </a:xfrm>
          <a:prstGeom prst="wedgeRoundRectCallout">
            <a:avLst>
              <a:gd name="adj1" fmla="val -4151"/>
              <a:gd name="adj2" fmla="val 11272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The data is an Ascii String with a null terminator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BFC738-8EBD-4C90-9F39-437F16234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33" r="48455" b="33556"/>
          <a:stretch/>
        </p:blipFill>
        <p:spPr>
          <a:xfrm>
            <a:off x="893861" y="5534893"/>
            <a:ext cx="1095791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81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5B70-364A-4C55-BA36-8CFBBA0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ED27-A931-4437-8AA1-4770FF70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Strings have to be stored in memory</a:t>
            </a:r>
          </a:p>
          <a:p>
            <a:pPr lvl="1"/>
            <a:r>
              <a:rPr lang="en-GB" dirty="0"/>
              <a:t>We use the .data part of the program with a label</a:t>
            </a:r>
          </a:p>
          <a:p>
            <a:pPr lvl="1"/>
            <a:endParaRPr lang="en-GB" dirty="0"/>
          </a:p>
          <a:p>
            <a:r>
              <a:rPr lang="en-GB" dirty="0"/>
              <a:t>To output a string to the console</a:t>
            </a:r>
          </a:p>
          <a:p>
            <a:pPr lvl="1"/>
            <a:r>
              <a:rPr lang="en-GB" dirty="0"/>
              <a:t>We load the address of the string to $a0</a:t>
            </a:r>
          </a:p>
          <a:p>
            <a:pPr lvl="1"/>
            <a:r>
              <a:rPr lang="en-GB" dirty="0"/>
              <a:t>We set $v0 to 4</a:t>
            </a:r>
          </a:p>
          <a:p>
            <a:pPr lvl="1"/>
            <a:r>
              <a:rPr lang="en-GB" dirty="0"/>
              <a:t>We do </a:t>
            </a:r>
            <a:r>
              <a:rPr lang="en-GB" dirty="0" err="1"/>
              <a:t>syscall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187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460</TotalTime>
  <Words>324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Strings of characters</vt:lpstr>
      <vt:lpstr>MIPS Assembler Directives</vt:lpstr>
      <vt:lpstr>Syscall to output a string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16</cp:revision>
  <dcterms:created xsi:type="dcterms:W3CDTF">2021-08-17T08:24:34Z</dcterms:created>
  <dcterms:modified xsi:type="dcterms:W3CDTF">2021-11-30T15:08:00Z</dcterms:modified>
</cp:coreProperties>
</file>