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950" r:id="rId2"/>
    <p:sldId id="951" r:id="rId3"/>
    <p:sldId id="924" r:id="rId4"/>
    <p:sldId id="941" r:id="rId5"/>
    <p:sldId id="944" r:id="rId6"/>
    <p:sldId id="945" r:id="rId7"/>
    <p:sldId id="952" r:id="rId8"/>
    <p:sldId id="953" r:id="rId9"/>
    <p:sldId id="9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7F995-FD13-4B7B-A903-2ADB6B85FC1B}" v="9" dt="2021-12-01T16:06:34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7BB7F995-FD13-4B7B-A903-2ADB6B85FC1B}"/>
    <pc:docChg chg="undo custSel modSld">
      <pc:chgData name="Elaine Duffin" userId="cf570e58-4bc4-40a4-94a7-b8900c9b7065" providerId="ADAL" clId="{7BB7F995-FD13-4B7B-A903-2ADB6B85FC1B}" dt="2021-12-01T16:07:35.548" v="72" actId="113"/>
      <pc:docMkLst>
        <pc:docMk/>
      </pc:docMkLst>
      <pc:sldChg chg="modSp mod modAnim">
        <pc:chgData name="Elaine Duffin" userId="cf570e58-4bc4-40a4-94a7-b8900c9b7065" providerId="ADAL" clId="{7BB7F995-FD13-4B7B-A903-2ADB6B85FC1B}" dt="2021-12-01T16:06:17.048" v="58"/>
        <pc:sldMkLst>
          <pc:docMk/>
          <pc:sldMk cId="2804044988" sldId="924"/>
        </pc:sldMkLst>
        <pc:spChg chg="mod">
          <ac:chgData name="Elaine Duffin" userId="cf570e58-4bc4-40a4-94a7-b8900c9b7065" providerId="ADAL" clId="{7BB7F995-FD13-4B7B-A903-2ADB6B85FC1B}" dt="2021-12-01T16:06:02.416" v="56" actId="20577"/>
          <ac:spMkLst>
            <pc:docMk/>
            <pc:sldMk cId="2804044988" sldId="924"/>
            <ac:spMk id="169987" creationId="{00000000-0000-0000-0000-000000000000}"/>
          </ac:spMkLst>
        </pc:spChg>
      </pc:sldChg>
      <pc:sldChg chg="modAnim">
        <pc:chgData name="Elaine Duffin" userId="cf570e58-4bc4-40a4-94a7-b8900c9b7065" providerId="ADAL" clId="{7BB7F995-FD13-4B7B-A903-2ADB6B85FC1B}" dt="2021-12-01T16:06:34.601" v="59"/>
        <pc:sldMkLst>
          <pc:docMk/>
          <pc:sldMk cId="335772787" sldId="941"/>
        </pc:sldMkLst>
      </pc:sldChg>
      <pc:sldChg chg="modSp mod">
        <pc:chgData name="Elaine Duffin" userId="cf570e58-4bc4-40a4-94a7-b8900c9b7065" providerId="ADAL" clId="{7BB7F995-FD13-4B7B-A903-2ADB6B85FC1B}" dt="2021-12-01T16:07:35.548" v="72" actId="113"/>
        <pc:sldMkLst>
          <pc:docMk/>
          <pc:sldMk cId="1425066342" sldId="945"/>
        </pc:sldMkLst>
        <pc:spChg chg="mod">
          <ac:chgData name="Elaine Duffin" userId="cf570e58-4bc4-40a4-94a7-b8900c9b7065" providerId="ADAL" clId="{7BB7F995-FD13-4B7B-A903-2ADB6B85FC1B}" dt="2021-12-01T16:07:35.548" v="72" actId="113"/>
          <ac:spMkLst>
            <pc:docMk/>
            <pc:sldMk cId="1425066342" sldId="945"/>
            <ac:spMk id="194563" creationId="{00000000-0000-0000-0000-000000000000}"/>
          </ac:spMkLst>
        </pc:spChg>
      </pc:sldChg>
      <pc:sldChg chg="modSp mod">
        <pc:chgData name="Elaine Duffin" userId="cf570e58-4bc4-40a4-94a7-b8900c9b7065" providerId="ADAL" clId="{7BB7F995-FD13-4B7B-A903-2ADB6B85FC1B}" dt="2021-11-30T15:57:25.787" v="3" actId="20577"/>
        <pc:sldMkLst>
          <pc:docMk/>
          <pc:sldMk cId="361764557" sldId="950"/>
        </pc:sldMkLst>
        <pc:spChg chg="mod">
          <ac:chgData name="Elaine Duffin" userId="cf570e58-4bc4-40a4-94a7-b8900c9b7065" providerId="ADAL" clId="{7BB7F995-FD13-4B7B-A903-2ADB6B85FC1B}" dt="2021-11-30T15:57:25.787" v="3" actId="20577"/>
          <ac:spMkLst>
            <pc:docMk/>
            <pc:sldMk cId="361764557" sldId="950"/>
            <ac:spMk id="3" creationId="{7DC4F1EB-C29A-47EF-8D3D-D5D0CB4A6A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19 – Jumps and Subroutines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6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E24D-6FDA-4CCE-A427-58448482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DD0D-F6D1-421A-B303-83B0BDBC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how jump instructions can be used to allow subroutines in MIPS </a:t>
            </a:r>
            <a:r>
              <a:rPr lang="en-US"/>
              <a:t>Assembly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03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Jump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So far, our programs run each instruction in sequential order until the end of the program</a:t>
            </a:r>
          </a:p>
          <a:p>
            <a:r>
              <a:rPr lang="en-US" altLang="en-US" dirty="0"/>
              <a:t>Program counter (PC) stores address of instruction to execute next </a:t>
            </a:r>
          </a:p>
          <a:p>
            <a:pPr lvl="1"/>
            <a:r>
              <a:rPr lang="en-US" altLang="en-US" dirty="0"/>
              <a:t>Default move to next instruction in sequence</a:t>
            </a:r>
          </a:p>
          <a:p>
            <a:r>
              <a:rPr lang="en-US" altLang="en-US" dirty="0"/>
              <a:t>Jump allows us to move control to another part of the program by explicitly setting the PC to a particular address</a:t>
            </a:r>
          </a:p>
          <a:p>
            <a:pPr lvl="1"/>
            <a:r>
              <a:rPr lang="en-US" altLang="en-US" dirty="0"/>
              <a:t>We use a </a:t>
            </a:r>
            <a:r>
              <a:rPr lang="en-US" altLang="en-US" b="1" dirty="0"/>
              <a:t>label</a:t>
            </a:r>
            <a:r>
              <a:rPr lang="en-US" altLang="en-US" dirty="0"/>
              <a:t> in Assembly language to specify an address</a:t>
            </a:r>
          </a:p>
          <a:p>
            <a:pPr lvl="1"/>
            <a:r>
              <a:rPr lang="en-US" altLang="en-US" dirty="0"/>
              <a:t>Remember a label is just an alias for a memory address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0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Subroutines</a:t>
            </a:r>
          </a:p>
        </p:txBody>
      </p:sp>
      <p:sp>
        <p:nvSpPr>
          <p:cNvPr id="1904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r>
              <a:rPr lang="en-US" altLang="en-US" dirty="0"/>
              <a:t>Similar to procedures / methods in High level languages</a:t>
            </a:r>
          </a:p>
          <a:p>
            <a:endParaRPr lang="en-US" altLang="en-US" dirty="0"/>
          </a:p>
          <a:p>
            <a:r>
              <a:rPr lang="en-US" altLang="en-US" dirty="0"/>
              <a:t>Allow Blocks of code/functionality to be reused</a:t>
            </a:r>
          </a:p>
          <a:p>
            <a:pPr lvl="1"/>
            <a:r>
              <a:rPr lang="en-US" altLang="en-US" dirty="0"/>
              <a:t>Might need to call the same subroutine in multiple places</a:t>
            </a:r>
          </a:p>
          <a:p>
            <a:pPr lvl="1"/>
            <a:r>
              <a:rPr lang="en-US" altLang="en-US" dirty="0"/>
              <a:t>Putting code into subroutine means only one location to maintain/update</a:t>
            </a:r>
          </a:p>
          <a:p>
            <a:pPr lvl="1"/>
            <a:r>
              <a:rPr lang="en-US" altLang="en-US" dirty="0"/>
              <a:t>Makes code easier to read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Subroutine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Program control needs to jump to start of subroutine</a:t>
            </a:r>
          </a:p>
          <a:p>
            <a:pPr lvl="1"/>
            <a:r>
              <a:rPr lang="en-US" dirty="0"/>
              <a:t>Use a label for the subroutine</a:t>
            </a:r>
          </a:p>
          <a:p>
            <a:pPr lvl="1"/>
            <a:endParaRPr lang="en-US" dirty="0"/>
          </a:p>
          <a:p>
            <a:r>
              <a:rPr lang="en-US" dirty="0"/>
              <a:t>When the code in the subroutine has finished control needs to go back to where it would have been</a:t>
            </a:r>
          </a:p>
          <a:p>
            <a:pPr lvl="1"/>
            <a:r>
              <a:rPr lang="en-US" dirty="0"/>
              <a:t>Return address stored in a register ($ra)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2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en-US" altLang="en-US" dirty="0"/>
              <a:t>Jump Instructions</a:t>
            </a:r>
          </a:p>
        </p:txBody>
      </p:sp>
      <p:sp>
        <p:nvSpPr>
          <p:cNvPr id="19456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8034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Jump and link (</a:t>
            </a:r>
            <a:r>
              <a:rPr lang="en-US" altLang="en-US" b="1" dirty="0" err="1">
                <a:latin typeface="Consolas" panose="020B0609020204030204" pitchFamily="49" charset="0"/>
              </a:rPr>
              <a:t>jal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Store the program counter in register $ra</a:t>
            </a:r>
          </a:p>
          <a:p>
            <a:pPr lvl="1"/>
            <a:r>
              <a:rPr lang="en-US" altLang="en-US" dirty="0"/>
              <a:t>Jump to statement at address given by label</a:t>
            </a:r>
          </a:p>
          <a:p>
            <a:pPr lvl="1"/>
            <a:r>
              <a:rPr lang="en-US" altLang="en-US" dirty="0"/>
              <a:t>Example, if </a:t>
            </a:r>
            <a:r>
              <a:rPr lang="en-US" altLang="en-US" dirty="0" err="1"/>
              <a:t>printHeader</a:t>
            </a:r>
            <a:r>
              <a:rPr lang="en-US" altLang="en-US" dirty="0"/>
              <a:t> is a label in the .text part of program</a:t>
            </a:r>
          </a:p>
          <a:p>
            <a:pPr marL="457200" lvl="1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latin typeface="Consolas" panose="020B0609020204030204" pitchFamily="49" charset="0"/>
              </a:rPr>
              <a:t>jal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printHeader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To return we use jump register (</a:t>
            </a:r>
            <a:r>
              <a:rPr lang="en-US" altLang="en-US" b="1" dirty="0" err="1">
                <a:latin typeface="Consolas" panose="020B0609020204030204" pitchFamily="49" charset="0"/>
              </a:rPr>
              <a:t>jr</a:t>
            </a:r>
            <a:r>
              <a:rPr lang="en-US" altLang="en-US" dirty="0"/>
              <a:t>) to jump to address given in register</a:t>
            </a:r>
          </a:p>
          <a:p>
            <a:pPr marL="457200" lvl="1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</a:t>
            </a:r>
            <a:r>
              <a:rPr lang="en-US" altLang="en-US" dirty="0" err="1">
                <a:latin typeface="Consolas" panose="020B0609020204030204" pitchFamily="49" charset="0"/>
              </a:rPr>
              <a:t>jr</a:t>
            </a:r>
            <a:r>
              <a:rPr lang="en-US" altLang="en-US" dirty="0">
                <a:latin typeface="Consolas" panose="020B0609020204030204" pitchFamily="49" charset="0"/>
              </a:rPr>
              <a:t> $ra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8868C-219E-4DC5-8A24-F9FEE8E8B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06" r="14210" b="33474"/>
          <a:stretch/>
        </p:blipFill>
        <p:spPr>
          <a:xfrm>
            <a:off x="0" y="5473659"/>
            <a:ext cx="12192000" cy="138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6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4D2D-70A2-41E6-9F5D-B0035A4B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subroutine in a program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7B95-088E-4CD0-B46F-0786E862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code in the subroutine to only run when we jump to it with a </a:t>
            </a:r>
            <a:r>
              <a:rPr lang="en-US" dirty="0" err="1"/>
              <a:t>jal</a:t>
            </a:r>
            <a:r>
              <a:rPr lang="en-US" dirty="0"/>
              <a:t> instruction</a:t>
            </a:r>
          </a:p>
          <a:p>
            <a:r>
              <a:rPr lang="en-US" dirty="0"/>
              <a:t>We must make sure that the program will finish and not run the subroutine code again at the end</a:t>
            </a:r>
          </a:p>
          <a:p>
            <a:r>
              <a:rPr lang="en-US" dirty="0"/>
              <a:t>Use </a:t>
            </a:r>
            <a:r>
              <a:rPr lang="en-US" dirty="0" err="1"/>
              <a:t>syscall</a:t>
            </a:r>
            <a:r>
              <a:rPr lang="en-US" dirty="0"/>
              <a:t> number 10 to exit a program.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47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4B8E-6B38-4433-97DA-EF940975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what does it do?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699D-F6AD-4F1F-B7C7-66BF1BC42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0188"/>
            <a:ext cx="5181600" cy="52435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.data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message: .</a:t>
            </a:r>
            <a:r>
              <a:rPr lang="en-US" altLang="en-US" dirty="0" err="1">
                <a:latin typeface="Consolas" panose="020B0609020204030204" pitchFamily="49" charset="0"/>
              </a:rPr>
              <a:t>asciiz</a:t>
            </a:r>
            <a:r>
              <a:rPr lang="en-US" altLang="en-US" dirty="0">
                <a:latin typeface="Consolas" panose="020B0609020204030204" pitchFamily="49" charset="0"/>
              </a:rPr>
              <a:t> "\</a:t>
            </a:r>
            <a:r>
              <a:rPr lang="en-US" altLang="en-US" dirty="0" err="1">
                <a:latin typeface="Consolas" panose="020B0609020204030204" pitchFamily="49" charset="0"/>
              </a:rPr>
              <a:t>nLetter</a:t>
            </a:r>
            <a:r>
              <a:rPr lang="en-US" altLang="en-US" dirty="0">
                <a:latin typeface="Consolas" panose="020B0609020204030204" pitchFamily="49" charset="0"/>
              </a:rPr>
              <a:t> "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.text</a:t>
            </a:r>
            <a:endParaRPr lang="en-US" alt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$s0, $zero, 'a'</a:t>
            </a:r>
          </a:p>
          <a:p>
            <a:pPr marL="0" indent="0">
              <a:buNone/>
            </a:pPr>
            <a:endParaRPr lang="en-US" alt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outputMessage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outputChar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$s0, $s0, 1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outputMessage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outputChar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FF129-2AA5-4DB6-B297-360154D9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0186"/>
            <a:ext cx="5181600" cy="52435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$v0, $zero,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syscall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outputMessage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la $a0, message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addi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$v0, $zero, 4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syscall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jr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$ra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outputChar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$v0, $zero, 11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add $a0, $zero, $s0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$ra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02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E1ECE0-3C6E-40CC-9628-660FC3DE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95E07-7676-49E7-BB92-3FB4B3C41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looked at the simplest subroutines in MIPS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jal</a:t>
            </a:r>
            <a:r>
              <a:rPr lang="en-US" dirty="0"/>
              <a:t> with a label to jump to the subroutine</a:t>
            </a:r>
          </a:p>
          <a:p>
            <a:pPr lvl="2"/>
            <a:r>
              <a:rPr lang="en-US" dirty="0"/>
              <a:t>It will automatically store the return address in register $ra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jr</a:t>
            </a:r>
            <a:r>
              <a:rPr lang="en-US" dirty="0"/>
              <a:t> with a register to return to the address in that register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syscall</a:t>
            </a:r>
            <a:r>
              <a:rPr lang="en-US" dirty="0"/>
              <a:t> 10 to exit the program so that the subroutine doesn’t run again</a:t>
            </a:r>
          </a:p>
          <a:p>
            <a:endParaRPr lang="en-US" dirty="0"/>
          </a:p>
          <a:p>
            <a:r>
              <a:rPr lang="en-US" dirty="0"/>
              <a:t>We have not looked at</a:t>
            </a:r>
          </a:p>
          <a:p>
            <a:pPr lvl="1"/>
            <a:r>
              <a:rPr lang="en-US" dirty="0"/>
              <a:t>Passing parameters to a subroutine</a:t>
            </a:r>
          </a:p>
          <a:p>
            <a:pPr lvl="1"/>
            <a:r>
              <a:rPr lang="en-US" dirty="0"/>
              <a:t>Allowing a subroutine to call another subroutine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5965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581</TotalTime>
  <Words>495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ThemeArchitecture</vt:lpstr>
      <vt:lpstr>Computer Architecture Concepts </vt:lpstr>
      <vt:lpstr>Objectives</vt:lpstr>
      <vt:lpstr>Jump</vt:lpstr>
      <vt:lpstr>Subroutines</vt:lpstr>
      <vt:lpstr>Subroutine</vt:lpstr>
      <vt:lpstr>Jump Instructions</vt:lpstr>
      <vt:lpstr>Using a subroutine in a program</vt:lpstr>
      <vt:lpstr>Example – what does it do?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18</cp:revision>
  <dcterms:created xsi:type="dcterms:W3CDTF">2021-08-17T08:24:34Z</dcterms:created>
  <dcterms:modified xsi:type="dcterms:W3CDTF">2021-12-01T16:07:37Z</dcterms:modified>
</cp:coreProperties>
</file>