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13" r:id="rId2"/>
    <p:sldId id="914" r:id="rId3"/>
    <p:sldId id="915" r:id="rId4"/>
    <p:sldId id="884" r:id="rId5"/>
    <p:sldId id="916" r:id="rId6"/>
    <p:sldId id="9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51EDE-E1D5-48C8-A7D4-E9907F27F1A5}" v="13" dt="2021-12-03T12:13:23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70551EDE-E1D5-48C8-A7D4-E9907F27F1A5}"/>
    <pc:docChg chg="modSld">
      <pc:chgData name="Elaine Duffin" userId="cf570e58-4bc4-40a4-94a7-b8900c9b7065" providerId="ADAL" clId="{70551EDE-E1D5-48C8-A7D4-E9907F27F1A5}" dt="2021-12-03T12:13:23.555" v="175"/>
      <pc:docMkLst>
        <pc:docMk/>
      </pc:docMkLst>
      <pc:sldChg chg="modSp mod modAnim">
        <pc:chgData name="Elaine Duffin" userId="cf570e58-4bc4-40a4-94a7-b8900c9b7065" providerId="ADAL" clId="{70551EDE-E1D5-48C8-A7D4-E9907F27F1A5}" dt="2021-12-03T12:13:17.989" v="173"/>
        <pc:sldMkLst>
          <pc:docMk/>
          <pc:sldMk cId="3772485242" sldId="884"/>
        </pc:sldMkLst>
        <pc:spChg chg="mod">
          <ac:chgData name="Elaine Duffin" userId="cf570e58-4bc4-40a4-94a7-b8900c9b7065" providerId="ADAL" clId="{70551EDE-E1D5-48C8-A7D4-E9907F27F1A5}" dt="2021-12-03T12:12:29.430" v="165" actId="20577"/>
          <ac:spMkLst>
            <pc:docMk/>
            <pc:sldMk cId="3772485242" sldId="884"/>
            <ac:spMk id="128003" creationId="{00000000-0000-0000-0000-000000000000}"/>
          </ac:spMkLst>
        </pc:spChg>
      </pc:sldChg>
      <pc:sldChg chg="modSp mod">
        <pc:chgData name="Elaine Duffin" userId="cf570e58-4bc4-40a4-94a7-b8900c9b7065" providerId="ADAL" clId="{70551EDE-E1D5-48C8-A7D4-E9907F27F1A5}" dt="2021-11-30T15:57:35.786" v="1" actId="20577"/>
        <pc:sldMkLst>
          <pc:docMk/>
          <pc:sldMk cId="886705252" sldId="913"/>
        </pc:sldMkLst>
        <pc:spChg chg="mod">
          <ac:chgData name="Elaine Duffin" userId="cf570e58-4bc4-40a4-94a7-b8900c9b7065" providerId="ADAL" clId="{70551EDE-E1D5-48C8-A7D4-E9907F27F1A5}" dt="2021-11-30T15:57:35.786" v="1" actId="20577"/>
          <ac:spMkLst>
            <pc:docMk/>
            <pc:sldMk cId="886705252" sldId="913"/>
            <ac:spMk id="3" creationId="{7DC4F1EB-C29A-47EF-8D3D-D5D0CB4A6A18}"/>
          </ac:spMkLst>
        </pc:spChg>
      </pc:sldChg>
      <pc:sldChg chg="modSp mod modAnim">
        <pc:chgData name="Elaine Duffin" userId="cf570e58-4bc4-40a4-94a7-b8900c9b7065" providerId="ADAL" clId="{70551EDE-E1D5-48C8-A7D4-E9907F27F1A5}" dt="2021-12-03T12:10:51.185" v="142"/>
        <pc:sldMkLst>
          <pc:docMk/>
          <pc:sldMk cId="3248703124" sldId="914"/>
        </pc:sldMkLst>
        <pc:spChg chg="mod">
          <ac:chgData name="Elaine Duffin" userId="cf570e58-4bc4-40a4-94a7-b8900c9b7065" providerId="ADAL" clId="{70551EDE-E1D5-48C8-A7D4-E9907F27F1A5}" dt="2021-12-03T12:10:24.347" v="138" actId="20577"/>
          <ac:spMkLst>
            <pc:docMk/>
            <pc:sldMk cId="3248703124" sldId="914"/>
            <ac:spMk id="3" creationId="{EFD73186-7071-4524-8DB5-B18345F95499}"/>
          </ac:spMkLst>
        </pc:spChg>
      </pc:sldChg>
      <pc:sldChg chg="modSp mod modAnim">
        <pc:chgData name="Elaine Duffin" userId="cf570e58-4bc4-40a4-94a7-b8900c9b7065" providerId="ADAL" clId="{70551EDE-E1D5-48C8-A7D4-E9907F27F1A5}" dt="2021-12-03T12:11:43.124" v="159"/>
        <pc:sldMkLst>
          <pc:docMk/>
          <pc:sldMk cId="2616442593" sldId="915"/>
        </pc:sldMkLst>
        <pc:spChg chg="mod">
          <ac:chgData name="Elaine Duffin" userId="cf570e58-4bc4-40a4-94a7-b8900c9b7065" providerId="ADAL" clId="{70551EDE-E1D5-48C8-A7D4-E9907F27F1A5}" dt="2021-12-03T12:11:20.604" v="154" actId="20577"/>
          <ac:spMkLst>
            <pc:docMk/>
            <pc:sldMk cId="2616442593" sldId="915"/>
            <ac:spMk id="3" creationId="{6061C830-B0EC-44FA-8D78-A1346D78DEA5}"/>
          </ac:spMkLst>
        </pc:spChg>
      </pc:sldChg>
      <pc:sldChg chg="modSp mod modAnim">
        <pc:chgData name="Elaine Duffin" userId="cf570e58-4bc4-40a4-94a7-b8900c9b7065" providerId="ADAL" clId="{70551EDE-E1D5-48C8-A7D4-E9907F27F1A5}" dt="2021-12-03T12:13:23.555" v="175"/>
        <pc:sldMkLst>
          <pc:docMk/>
          <pc:sldMk cId="3404133089" sldId="916"/>
        </pc:sldMkLst>
        <pc:spChg chg="mod">
          <ac:chgData name="Elaine Duffin" userId="cf570e58-4bc4-40a4-94a7-b8900c9b7065" providerId="ADAL" clId="{70551EDE-E1D5-48C8-A7D4-E9907F27F1A5}" dt="2021-12-03T12:12:46.863" v="171" actId="20577"/>
          <ac:spMkLst>
            <pc:docMk/>
            <pc:sldMk cId="3404133089" sldId="916"/>
            <ac:spMk id="1280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20 – </a:t>
            </a:r>
            <a:r>
              <a:rPr lang="en-US" dirty="0" err="1"/>
              <a:t>Syscalls</a:t>
            </a:r>
            <a:r>
              <a:rPr lang="en-US" dirty="0"/>
              <a:t> for user input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088D-1C9B-494C-B813-466B9FBF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3186-7071-4524-8DB5-B18345F9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how to output integers, characters and strings</a:t>
            </a:r>
          </a:p>
          <a:p>
            <a:pPr lvl="1"/>
            <a:r>
              <a:rPr lang="en-US" dirty="0"/>
              <a:t>We check on the </a:t>
            </a:r>
            <a:r>
              <a:rPr lang="en-US" dirty="0" err="1"/>
              <a:t>syscall</a:t>
            </a:r>
            <a:r>
              <a:rPr lang="en-US" dirty="0"/>
              <a:t> help</a:t>
            </a:r>
          </a:p>
          <a:p>
            <a:pPr lvl="1"/>
            <a:r>
              <a:rPr lang="en-US" dirty="0"/>
              <a:t>We put the relevant code in register $v0</a:t>
            </a:r>
          </a:p>
          <a:p>
            <a:pPr lvl="1"/>
            <a:r>
              <a:rPr lang="en-US" dirty="0"/>
              <a:t>We put other information needed in register $a0</a:t>
            </a:r>
          </a:p>
          <a:p>
            <a:r>
              <a:rPr lang="en-US" dirty="0"/>
              <a:t>In this part we look at how to receive user input of an integer or a character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A6D7-5A72-44A5-BB72-568E115A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an integer or char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C830-B0EC-44FA-8D78-A1346D78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1513682"/>
            <a:ext cx="9877425" cy="2601118"/>
          </a:xfrm>
        </p:spPr>
        <p:txBody>
          <a:bodyPr>
            <a:normAutofit/>
          </a:bodyPr>
          <a:lstStyle/>
          <a:p>
            <a:r>
              <a:rPr lang="en-US" dirty="0"/>
              <a:t>Store the relevant service code in $v0</a:t>
            </a:r>
          </a:p>
          <a:p>
            <a:r>
              <a:rPr lang="en-GB" dirty="0"/>
              <a:t>Do the </a:t>
            </a:r>
            <a:r>
              <a:rPr lang="en-GB" dirty="0" err="1"/>
              <a:t>syscall</a:t>
            </a:r>
            <a:endParaRPr lang="en-GB" dirty="0"/>
          </a:p>
          <a:p>
            <a:r>
              <a:rPr lang="en-GB" dirty="0"/>
              <a:t>When the user has pressed enter the input will be in $v0</a:t>
            </a:r>
          </a:p>
          <a:p>
            <a:pPr lvl="1"/>
            <a:r>
              <a:rPr lang="en-GB" dirty="0"/>
              <a:t>We are not covering exceptions on this unit</a:t>
            </a:r>
          </a:p>
          <a:p>
            <a:r>
              <a:rPr lang="en-GB" dirty="0"/>
              <a:t>You would need to move that data from $v0 to another register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E19E5-AD37-40D7-83A9-87085F169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57" r="25468" b="39678"/>
          <a:stretch/>
        </p:blipFill>
        <p:spPr>
          <a:xfrm>
            <a:off x="1157287" y="4306093"/>
            <a:ext cx="9558338" cy="780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198E-E103-4371-9617-91C66FFE8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60" r="24144" b="26222"/>
          <a:stretch/>
        </p:blipFill>
        <p:spPr>
          <a:xfrm>
            <a:off x="1157287" y="5532437"/>
            <a:ext cx="97155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Read in an Integer</a:t>
            </a:r>
          </a:p>
        </p:txBody>
      </p:sp>
      <p:sp>
        <p:nvSpPr>
          <p:cNvPr id="128003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376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 Put 5 into $v0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</a:rPr>
              <a:t> $v0, $zero, 5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 Pass control to OS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syscall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934D4-D318-401D-9FFB-2EDC71420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45" r="63280" b="20847"/>
          <a:stretch/>
        </p:blipFill>
        <p:spPr>
          <a:xfrm>
            <a:off x="5669939" y="500062"/>
            <a:ext cx="652206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A8A2E-0C56-40F4-87B0-3B6B1E83A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90" t="9723" b="63055"/>
          <a:stretch/>
        </p:blipFill>
        <p:spPr>
          <a:xfrm>
            <a:off x="6977064" y="2669726"/>
            <a:ext cx="5027224" cy="39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Read in a Character</a:t>
            </a:r>
          </a:p>
        </p:txBody>
      </p:sp>
      <p:sp>
        <p:nvSpPr>
          <p:cNvPr id="128003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376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 Put 12 into $v0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</a:rPr>
              <a:t> $v0, $zero, 12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# Pass control to OS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syscall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A43CB-A67A-4A7F-AC6D-18E624536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11" r="72849" b="20000"/>
          <a:stretch/>
        </p:blipFill>
        <p:spPr>
          <a:xfrm>
            <a:off x="6493262" y="109090"/>
            <a:ext cx="5698738" cy="183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CCE65-2C97-4120-A805-E223F68B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76" t="10833" b="57778"/>
          <a:stretch/>
        </p:blipFill>
        <p:spPr>
          <a:xfrm>
            <a:off x="6835380" y="2778125"/>
            <a:ext cx="451842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29D-7C44-4659-9A46-981FC5A5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C15-B9F0-4B19-B494-DF4EF59F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in an integer or a character we use </a:t>
            </a:r>
            <a:r>
              <a:rPr lang="en-US" dirty="0" err="1"/>
              <a:t>syscalls</a:t>
            </a:r>
            <a:r>
              <a:rPr lang="en-US" dirty="0"/>
              <a:t> in a similar way to we did for output</a:t>
            </a:r>
          </a:p>
          <a:p>
            <a:endParaRPr lang="en-US" dirty="0"/>
          </a:p>
          <a:p>
            <a:r>
              <a:rPr lang="en-US" dirty="0"/>
              <a:t>Note, we do not cover exception handling on this 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55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304</TotalTime>
  <Words>197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Reading in an integer or char</vt:lpstr>
      <vt:lpstr>Read in an Integer</vt:lpstr>
      <vt:lpstr>Read in a Character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13</cp:revision>
  <dcterms:created xsi:type="dcterms:W3CDTF">2021-08-17T08:24:34Z</dcterms:created>
  <dcterms:modified xsi:type="dcterms:W3CDTF">2021-12-03T12:13:24Z</dcterms:modified>
</cp:coreProperties>
</file>