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1145" r:id="rId2"/>
    <p:sldId id="1146" r:id="rId3"/>
    <p:sldId id="1176" r:id="rId4"/>
    <p:sldId id="1194" r:id="rId5"/>
    <p:sldId id="257" r:id="rId6"/>
    <p:sldId id="1186" r:id="rId7"/>
    <p:sldId id="804" r:id="rId8"/>
    <p:sldId id="1177" r:id="rId9"/>
    <p:sldId id="1178" r:id="rId10"/>
    <p:sldId id="805" r:id="rId11"/>
    <p:sldId id="807" r:id="rId12"/>
    <p:sldId id="806" r:id="rId13"/>
    <p:sldId id="811" r:id="rId14"/>
    <p:sldId id="1179" r:id="rId15"/>
    <p:sldId id="1180" r:id="rId16"/>
    <p:sldId id="1181" r:id="rId17"/>
    <p:sldId id="1182" r:id="rId18"/>
    <p:sldId id="1183" r:id="rId19"/>
    <p:sldId id="1184" r:id="rId20"/>
    <p:sldId id="1187" r:id="rId21"/>
    <p:sldId id="1188" r:id="rId22"/>
    <p:sldId id="1189" r:id="rId23"/>
    <p:sldId id="1193" r:id="rId24"/>
    <p:sldId id="1190" r:id="rId25"/>
    <p:sldId id="1192" r:id="rId26"/>
    <p:sldId id="1185" r:id="rId27"/>
  </p:sldIdLst>
  <p:sldSz cx="12192000" cy="6858000"/>
  <p:notesSz cx="6797675" cy="9928225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DA853-F886-4C4F-84D4-B78FCE443EAB}" v="78" dt="2021-12-13T09:52:36.362"/>
    <p1510:client id="{5817F3CC-0853-4C1A-93A3-956150142B3E}" v="158" dt="2021-12-12T18:46:24.015"/>
    <p1510:client id="{AA159FCE-5B3A-4758-9FAF-F635FBD9EECC}" v="239" dt="2021-12-13T09:21:17.35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325" autoAdjust="0"/>
  </p:normalViewPr>
  <p:slideViewPr>
    <p:cSldViewPr snapToGrid="0">
      <p:cViewPr varScale="1">
        <p:scale>
          <a:sx n="80" d="100"/>
          <a:sy n="80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5817F3CC-0853-4C1A-93A3-956150142B3E}"/>
    <pc:docChg chg="undo custSel addSld delSld modSld sldOrd">
      <pc:chgData name="Elaine Duffin" userId="cf570e58-4bc4-40a4-94a7-b8900c9b7065" providerId="ADAL" clId="{5817F3CC-0853-4C1A-93A3-956150142B3E}" dt="2021-12-12T18:50:34.328" v="6453" actId="14100"/>
      <pc:docMkLst>
        <pc:docMk/>
      </pc:docMkLst>
      <pc:sldChg chg="del">
        <pc:chgData name="Elaine Duffin" userId="cf570e58-4bc4-40a4-94a7-b8900c9b7065" providerId="ADAL" clId="{5817F3CC-0853-4C1A-93A3-956150142B3E}" dt="2021-12-11T10:56:12.791" v="33" actId="47"/>
        <pc:sldMkLst>
          <pc:docMk/>
          <pc:sldMk cId="1390813296" sldId="256"/>
        </pc:sldMkLst>
      </pc:sldChg>
      <pc:sldChg chg="delSp modSp mod modNotesTx">
        <pc:chgData name="Elaine Duffin" userId="cf570e58-4bc4-40a4-94a7-b8900c9b7065" providerId="ADAL" clId="{5817F3CC-0853-4C1A-93A3-956150142B3E}" dt="2021-12-11T11:08:32.932" v="314" actId="20577"/>
        <pc:sldMkLst>
          <pc:docMk/>
          <pc:sldMk cId="4164894751" sldId="257"/>
        </pc:sldMkLst>
        <pc:spChg chg="del">
          <ac:chgData name="Elaine Duffin" userId="cf570e58-4bc4-40a4-94a7-b8900c9b7065" providerId="ADAL" clId="{5817F3CC-0853-4C1A-93A3-956150142B3E}" dt="2021-12-11T10:50:45.331" v="1" actId="478"/>
          <ac:spMkLst>
            <pc:docMk/>
            <pc:sldMk cId="4164894751" sldId="257"/>
            <ac:spMk id="2" creationId="{74426157-790E-4A25-9C35-19EE521B459E}"/>
          </ac:spMkLst>
        </pc:spChg>
        <pc:picChg chg="mod">
          <ac:chgData name="Elaine Duffin" userId="cf570e58-4bc4-40a4-94a7-b8900c9b7065" providerId="ADAL" clId="{5817F3CC-0853-4C1A-93A3-956150142B3E}" dt="2021-12-11T10:51:39.505" v="6" actId="1076"/>
          <ac:picMkLst>
            <pc:docMk/>
            <pc:sldMk cId="4164894751" sldId="257"/>
            <ac:picMk id="5" creationId="{6E02FECD-E4B7-4145-BED8-84F4EE92D15B}"/>
          </ac:picMkLst>
        </pc:picChg>
        <pc:picChg chg="mod modCrop">
          <ac:chgData name="Elaine Duffin" userId="cf570e58-4bc4-40a4-94a7-b8900c9b7065" providerId="ADAL" clId="{5817F3CC-0853-4C1A-93A3-956150142B3E}" dt="2021-12-11T10:55:34.507" v="30" actId="732"/>
          <ac:picMkLst>
            <pc:docMk/>
            <pc:sldMk cId="4164894751" sldId="257"/>
            <ac:picMk id="7" creationId="{55CCDAA3-0933-4AF3-915D-42C82BCBB8F1}"/>
          </ac:picMkLst>
        </pc:picChg>
        <pc:picChg chg="mod modCrop">
          <ac:chgData name="Elaine Duffin" userId="cf570e58-4bc4-40a4-94a7-b8900c9b7065" providerId="ADAL" clId="{5817F3CC-0853-4C1A-93A3-956150142B3E}" dt="2021-12-11T10:55:40.874" v="31" actId="1076"/>
          <ac:picMkLst>
            <pc:docMk/>
            <pc:sldMk cId="4164894751" sldId="257"/>
            <ac:picMk id="9" creationId="{420074AE-F9D3-4F6B-970E-B1FE722582A6}"/>
          </ac:picMkLst>
        </pc:picChg>
      </pc:sldChg>
      <pc:sldChg chg="delSp del mod ord">
        <pc:chgData name="Elaine Duffin" userId="cf570e58-4bc4-40a4-94a7-b8900c9b7065" providerId="ADAL" clId="{5817F3CC-0853-4C1A-93A3-956150142B3E}" dt="2021-12-11T11:08:22.814" v="271" actId="2696"/>
        <pc:sldMkLst>
          <pc:docMk/>
          <pc:sldMk cId="3698198569" sldId="803"/>
        </pc:sldMkLst>
        <pc:picChg chg="del">
          <ac:chgData name="Elaine Duffin" userId="cf570e58-4bc4-40a4-94a7-b8900c9b7065" providerId="ADAL" clId="{5817F3CC-0853-4C1A-93A3-956150142B3E}" dt="2021-12-11T10:59:11.756" v="213" actId="21"/>
          <ac:picMkLst>
            <pc:docMk/>
            <pc:sldMk cId="3698198569" sldId="803"/>
            <ac:picMk id="5" creationId="{AA369F63-3478-4B77-AF5A-2CCD637DDA88}"/>
          </ac:picMkLst>
        </pc:picChg>
      </pc:sldChg>
      <pc:sldChg chg="addSp delSp modSp mod modAnim">
        <pc:chgData name="Elaine Duffin" userId="cf570e58-4bc4-40a4-94a7-b8900c9b7065" providerId="ADAL" clId="{5817F3CC-0853-4C1A-93A3-956150142B3E}" dt="2021-12-12T18:25:37.393" v="5901"/>
        <pc:sldMkLst>
          <pc:docMk/>
          <pc:sldMk cId="1531058370" sldId="804"/>
        </pc:sldMkLst>
        <pc:spChg chg="mod ord">
          <ac:chgData name="Elaine Duffin" userId="cf570e58-4bc4-40a4-94a7-b8900c9b7065" providerId="ADAL" clId="{5817F3CC-0853-4C1A-93A3-956150142B3E}" dt="2021-12-12T12:04:07.683" v="2956" actId="166"/>
          <ac:spMkLst>
            <pc:docMk/>
            <pc:sldMk cId="1531058370" sldId="804"/>
            <ac:spMk id="2" creationId="{3E684DD1-B9A7-44AD-9FD0-BEBBD415C361}"/>
          </ac:spMkLst>
        </pc:spChg>
        <pc:spChg chg="del mod">
          <ac:chgData name="Elaine Duffin" userId="cf570e58-4bc4-40a4-94a7-b8900c9b7065" providerId="ADAL" clId="{5817F3CC-0853-4C1A-93A3-956150142B3E}" dt="2021-12-11T11:10:23.422" v="351" actId="478"/>
          <ac:spMkLst>
            <pc:docMk/>
            <pc:sldMk cId="1531058370" sldId="804"/>
            <ac:spMk id="3" creationId="{3273125E-7BBF-40ED-8B14-EFB1844A4530}"/>
          </ac:spMkLst>
        </pc:spChg>
        <pc:spChg chg="add mod">
          <ac:chgData name="Elaine Duffin" userId="cf570e58-4bc4-40a4-94a7-b8900c9b7065" providerId="ADAL" clId="{5817F3CC-0853-4C1A-93A3-956150142B3E}" dt="2021-12-12T18:24:41.244" v="5895" actId="14100"/>
          <ac:spMkLst>
            <pc:docMk/>
            <pc:sldMk cId="1531058370" sldId="804"/>
            <ac:spMk id="3" creationId="{47E11E82-A1FB-476F-884C-CC22E4A8453D}"/>
          </ac:spMkLst>
        </pc:spChg>
        <pc:spChg chg="add del mod">
          <ac:chgData name="Elaine Duffin" userId="cf570e58-4bc4-40a4-94a7-b8900c9b7065" providerId="ADAL" clId="{5817F3CC-0853-4C1A-93A3-956150142B3E}" dt="2021-12-11T11:10:26.419" v="352" actId="478"/>
          <ac:spMkLst>
            <pc:docMk/>
            <pc:sldMk cId="1531058370" sldId="804"/>
            <ac:spMk id="8" creationId="{43B993FF-A4DC-405D-B9CD-017199400ADA}"/>
          </ac:spMkLst>
        </pc:spChg>
        <pc:spChg chg="add mod">
          <ac:chgData name="Elaine Duffin" userId="cf570e58-4bc4-40a4-94a7-b8900c9b7065" providerId="ADAL" clId="{5817F3CC-0853-4C1A-93A3-956150142B3E}" dt="2021-12-12T18:25:01.291" v="5897" actId="1076"/>
          <ac:spMkLst>
            <pc:docMk/>
            <pc:sldMk cId="1531058370" sldId="804"/>
            <ac:spMk id="8" creationId="{EEBED561-8C32-4D1F-A025-0CD03382B6CF}"/>
          </ac:spMkLst>
        </pc:spChg>
        <pc:picChg chg="del mod">
          <ac:chgData name="Elaine Duffin" userId="cf570e58-4bc4-40a4-94a7-b8900c9b7065" providerId="ADAL" clId="{5817F3CC-0853-4C1A-93A3-956150142B3E}" dt="2021-12-11T11:11:32.643" v="386" actId="21"/>
          <ac:picMkLst>
            <pc:docMk/>
            <pc:sldMk cId="1531058370" sldId="804"/>
            <ac:picMk id="5" creationId="{1B02B0DE-2933-4D57-AB79-360733F6BACD}"/>
          </ac:picMkLst>
        </pc:picChg>
        <pc:picChg chg="add mod modCrop">
          <ac:chgData name="Elaine Duffin" userId="cf570e58-4bc4-40a4-94a7-b8900c9b7065" providerId="ADAL" clId="{5817F3CC-0853-4C1A-93A3-956150142B3E}" dt="2021-12-12T12:04:13.981" v="2957" actId="732"/>
          <ac:picMkLst>
            <pc:docMk/>
            <pc:sldMk cId="1531058370" sldId="804"/>
            <ac:picMk id="6" creationId="{02E36DB3-0F9A-4E56-9823-43EC64C8F621}"/>
          </ac:picMkLst>
        </pc:picChg>
        <pc:picChg chg="mod modCrop">
          <ac:chgData name="Elaine Duffin" userId="cf570e58-4bc4-40a4-94a7-b8900c9b7065" providerId="ADAL" clId="{5817F3CC-0853-4C1A-93A3-956150142B3E}" dt="2021-12-12T12:03:53.157" v="2951" actId="1076"/>
          <ac:picMkLst>
            <pc:docMk/>
            <pc:sldMk cId="1531058370" sldId="804"/>
            <ac:picMk id="7" creationId="{8C1EF024-E829-4689-A07D-9A582D1BC1E7}"/>
          </ac:picMkLst>
        </pc:picChg>
      </pc:sldChg>
      <pc:sldChg chg="addSp delSp modSp mod modAnim">
        <pc:chgData name="Elaine Duffin" userId="cf570e58-4bc4-40a4-94a7-b8900c9b7065" providerId="ADAL" clId="{5817F3CC-0853-4C1A-93A3-956150142B3E}" dt="2021-12-12T18:49:55.495" v="6448" actId="1076"/>
        <pc:sldMkLst>
          <pc:docMk/>
          <pc:sldMk cId="680557381" sldId="805"/>
        </pc:sldMkLst>
        <pc:spChg chg="del mod">
          <ac:chgData name="Elaine Duffin" userId="cf570e58-4bc4-40a4-94a7-b8900c9b7065" providerId="ADAL" clId="{5817F3CC-0853-4C1A-93A3-956150142B3E}" dt="2021-12-12T18:49:14.008" v="6435" actId="478"/>
          <ac:spMkLst>
            <pc:docMk/>
            <pc:sldMk cId="680557381" sldId="805"/>
            <ac:spMk id="2" creationId="{EDE45110-56BA-4417-8C7B-078F65FE7863}"/>
          </ac:spMkLst>
        </pc:spChg>
        <pc:spChg chg="del mod">
          <ac:chgData name="Elaine Duffin" userId="cf570e58-4bc4-40a4-94a7-b8900c9b7065" providerId="ADAL" clId="{5817F3CC-0853-4C1A-93A3-956150142B3E}" dt="2021-12-12T18:49:28.161" v="6439" actId="478"/>
          <ac:spMkLst>
            <pc:docMk/>
            <pc:sldMk cId="680557381" sldId="805"/>
            <ac:spMk id="3" creationId="{D087284E-4DC1-42E8-926A-6A93416BEC06}"/>
          </ac:spMkLst>
        </pc:spChg>
        <pc:spChg chg="add del mod">
          <ac:chgData name="Elaine Duffin" userId="cf570e58-4bc4-40a4-94a7-b8900c9b7065" providerId="ADAL" clId="{5817F3CC-0853-4C1A-93A3-956150142B3E}" dt="2021-12-12T18:49:17.363" v="6436" actId="478"/>
          <ac:spMkLst>
            <pc:docMk/>
            <pc:sldMk cId="680557381" sldId="805"/>
            <ac:spMk id="5" creationId="{0D3CB135-7039-4BCC-B958-566BF40BECC5}"/>
          </ac:spMkLst>
        </pc:spChg>
        <pc:spChg chg="add del mod">
          <ac:chgData name="Elaine Duffin" userId="cf570e58-4bc4-40a4-94a7-b8900c9b7065" providerId="ADAL" clId="{5817F3CC-0853-4C1A-93A3-956150142B3E}" dt="2021-12-12T18:49:33.155" v="6440" actId="478"/>
          <ac:spMkLst>
            <pc:docMk/>
            <pc:sldMk cId="680557381" sldId="805"/>
            <ac:spMk id="8" creationId="{60CDDE99-715C-4E79-B6C6-571209E63002}"/>
          </ac:spMkLst>
        </pc:spChg>
        <pc:picChg chg="mod">
          <ac:chgData name="Elaine Duffin" userId="cf570e58-4bc4-40a4-94a7-b8900c9b7065" providerId="ADAL" clId="{5817F3CC-0853-4C1A-93A3-956150142B3E}" dt="2021-12-12T18:49:47.915" v="6446" actId="1076"/>
          <ac:picMkLst>
            <pc:docMk/>
            <pc:sldMk cId="680557381" sldId="805"/>
            <ac:picMk id="7" creationId="{F93C4EBC-F7B4-4A68-860E-F5D379006AA2}"/>
          </ac:picMkLst>
        </pc:picChg>
        <pc:picChg chg="mod modCrop">
          <ac:chgData name="Elaine Duffin" userId="cf570e58-4bc4-40a4-94a7-b8900c9b7065" providerId="ADAL" clId="{5817F3CC-0853-4C1A-93A3-956150142B3E}" dt="2021-12-12T18:49:55.495" v="6448" actId="1076"/>
          <ac:picMkLst>
            <pc:docMk/>
            <pc:sldMk cId="680557381" sldId="805"/>
            <ac:picMk id="9" creationId="{4E1D7FBD-CCDB-431C-BDB9-1A6EB615C588}"/>
          </ac:picMkLst>
        </pc:picChg>
      </pc:sldChg>
      <pc:sldChg chg="addSp delSp modSp mod modAnim">
        <pc:chgData name="Elaine Duffin" userId="cf570e58-4bc4-40a4-94a7-b8900c9b7065" providerId="ADAL" clId="{5817F3CC-0853-4C1A-93A3-956150142B3E}" dt="2021-12-12T18:35:19.399" v="6169"/>
        <pc:sldMkLst>
          <pc:docMk/>
          <pc:sldMk cId="2370321878" sldId="806"/>
        </pc:sldMkLst>
        <pc:spChg chg="mod">
          <ac:chgData name="Elaine Duffin" userId="cf570e58-4bc4-40a4-94a7-b8900c9b7065" providerId="ADAL" clId="{5817F3CC-0853-4C1A-93A3-956150142B3E}" dt="2021-12-11T11:24:42.115" v="921" actId="14100"/>
          <ac:spMkLst>
            <pc:docMk/>
            <pc:sldMk cId="2370321878" sldId="806"/>
            <ac:spMk id="2" creationId="{825D6E13-F643-4233-8F96-DE881F51C2D1}"/>
          </ac:spMkLst>
        </pc:spChg>
        <pc:spChg chg="mod">
          <ac:chgData name="Elaine Duffin" userId="cf570e58-4bc4-40a4-94a7-b8900c9b7065" providerId="ADAL" clId="{5817F3CC-0853-4C1A-93A3-956150142B3E}" dt="2021-12-12T18:34:55.798" v="6166" actId="20577"/>
          <ac:spMkLst>
            <pc:docMk/>
            <pc:sldMk cId="2370321878" sldId="806"/>
            <ac:spMk id="3" creationId="{0491A7A8-2AA8-40F1-AA2E-F08652134909}"/>
          </ac:spMkLst>
        </pc:spChg>
        <pc:picChg chg="add del">
          <ac:chgData name="Elaine Duffin" userId="cf570e58-4bc4-40a4-94a7-b8900c9b7065" providerId="ADAL" clId="{5817F3CC-0853-4C1A-93A3-956150142B3E}" dt="2021-12-11T11:24:23.141" v="902" actId="478"/>
          <ac:picMkLst>
            <pc:docMk/>
            <pc:sldMk cId="2370321878" sldId="806"/>
            <ac:picMk id="7" creationId="{B29B0241-429E-4697-8819-0AB1FA8AB495}"/>
          </ac:picMkLst>
        </pc:picChg>
      </pc:sldChg>
      <pc:sldChg chg="modSp mod">
        <pc:chgData name="Elaine Duffin" userId="cf570e58-4bc4-40a4-94a7-b8900c9b7065" providerId="ADAL" clId="{5817F3CC-0853-4C1A-93A3-956150142B3E}" dt="2021-12-12T18:50:34.328" v="6453" actId="14100"/>
        <pc:sldMkLst>
          <pc:docMk/>
          <pc:sldMk cId="2603063048" sldId="807"/>
        </pc:sldMkLst>
        <pc:spChg chg="mod">
          <ac:chgData name="Elaine Duffin" userId="cf570e58-4bc4-40a4-94a7-b8900c9b7065" providerId="ADAL" clId="{5817F3CC-0853-4C1A-93A3-956150142B3E}" dt="2021-12-12T12:05:08.447" v="2959" actId="20577"/>
          <ac:spMkLst>
            <pc:docMk/>
            <pc:sldMk cId="2603063048" sldId="807"/>
            <ac:spMk id="2" creationId="{69CB3B32-228E-4D70-AC22-97EA117BEBF4}"/>
          </ac:spMkLst>
        </pc:spChg>
        <pc:spChg chg="mod">
          <ac:chgData name="Elaine Duffin" userId="cf570e58-4bc4-40a4-94a7-b8900c9b7065" providerId="ADAL" clId="{5817F3CC-0853-4C1A-93A3-956150142B3E}" dt="2021-12-11T12:14:41.320" v="2593" actId="1076"/>
          <ac:spMkLst>
            <pc:docMk/>
            <pc:sldMk cId="2603063048" sldId="807"/>
            <ac:spMk id="3" creationId="{CCF3CF51-2DD8-4769-9A9E-76F44D423F44}"/>
          </ac:spMkLst>
        </pc:spChg>
        <pc:picChg chg="mod modCrop">
          <ac:chgData name="Elaine Duffin" userId="cf570e58-4bc4-40a4-94a7-b8900c9b7065" providerId="ADAL" clId="{5817F3CC-0853-4C1A-93A3-956150142B3E}" dt="2021-12-12T18:50:34.328" v="6453" actId="14100"/>
          <ac:picMkLst>
            <pc:docMk/>
            <pc:sldMk cId="2603063048" sldId="807"/>
            <ac:picMk id="5" creationId="{6034684B-14C1-4EF5-9D25-CD5BB048663D}"/>
          </ac:picMkLst>
        </pc:picChg>
      </pc:sldChg>
      <pc:sldChg chg="del">
        <pc:chgData name="Elaine Duffin" userId="cf570e58-4bc4-40a4-94a7-b8900c9b7065" providerId="ADAL" clId="{5817F3CC-0853-4C1A-93A3-956150142B3E}" dt="2021-12-11T10:58:28.846" v="210" actId="2696"/>
        <pc:sldMkLst>
          <pc:docMk/>
          <pc:sldMk cId="1218252405" sldId="808"/>
        </pc:sldMkLst>
      </pc:sldChg>
      <pc:sldChg chg="del">
        <pc:chgData name="Elaine Duffin" userId="cf570e58-4bc4-40a4-94a7-b8900c9b7065" providerId="ADAL" clId="{5817F3CC-0853-4C1A-93A3-956150142B3E}" dt="2021-12-11T10:50:38.176" v="0" actId="47"/>
        <pc:sldMkLst>
          <pc:docMk/>
          <pc:sldMk cId="500640986" sldId="809"/>
        </pc:sldMkLst>
      </pc:sldChg>
      <pc:sldChg chg="del">
        <pc:chgData name="Elaine Duffin" userId="cf570e58-4bc4-40a4-94a7-b8900c9b7065" providerId="ADAL" clId="{5817F3CC-0853-4C1A-93A3-956150142B3E}" dt="2021-12-11T10:50:38.176" v="0" actId="47"/>
        <pc:sldMkLst>
          <pc:docMk/>
          <pc:sldMk cId="3473945416" sldId="810"/>
        </pc:sldMkLst>
      </pc:sldChg>
      <pc:sldChg chg="addSp delSp modSp mod modNotesTx">
        <pc:chgData name="Elaine Duffin" userId="cf570e58-4bc4-40a4-94a7-b8900c9b7065" providerId="ADAL" clId="{5817F3CC-0853-4C1A-93A3-956150142B3E}" dt="2021-12-12T18:36:43.391" v="6305" actId="20577"/>
        <pc:sldMkLst>
          <pc:docMk/>
          <pc:sldMk cId="2118257534" sldId="811"/>
        </pc:sldMkLst>
        <pc:spChg chg="mod">
          <ac:chgData name="Elaine Duffin" userId="cf570e58-4bc4-40a4-94a7-b8900c9b7065" providerId="ADAL" clId="{5817F3CC-0853-4C1A-93A3-956150142B3E}" dt="2021-12-12T14:42:38.437" v="5816" actId="14100"/>
          <ac:spMkLst>
            <pc:docMk/>
            <pc:sldMk cId="2118257534" sldId="811"/>
            <ac:spMk id="2" creationId="{270761C6-41C9-4CE5-AE3D-9E4C6EA411B1}"/>
          </ac:spMkLst>
        </pc:spChg>
        <pc:spChg chg="mod">
          <ac:chgData name="Elaine Duffin" userId="cf570e58-4bc4-40a4-94a7-b8900c9b7065" providerId="ADAL" clId="{5817F3CC-0853-4C1A-93A3-956150142B3E}" dt="2021-12-12T18:36:43.391" v="6305" actId="20577"/>
          <ac:spMkLst>
            <pc:docMk/>
            <pc:sldMk cId="2118257534" sldId="811"/>
            <ac:spMk id="3" creationId="{9A1210A8-BAF6-4A46-A97A-E5AD7F2E2E96}"/>
          </ac:spMkLst>
        </pc:spChg>
        <pc:picChg chg="add del mod modCrop">
          <ac:chgData name="Elaine Duffin" userId="cf570e58-4bc4-40a4-94a7-b8900c9b7065" providerId="ADAL" clId="{5817F3CC-0853-4C1A-93A3-956150142B3E}" dt="2021-12-12T14:35:27.816" v="5446" actId="478"/>
          <ac:picMkLst>
            <pc:docMk/>
            <pc:sldMk cId="2118257534" sldId="811"/>
            <ac:picMk id="5" creationId="{65890E76-36EE-4357-A88B-881221391F5A}"/>
          </ac:picMkLst>
        </pc:picChg>
        <pc:picChg chg="add mod modCrop">
          <ac:chgData name="Elaine Duffin" userId="cf570e58-4bc4-40a4-94a7-b8900c9b7065" providerId="ADAL" clId="{5817F3CC-0853-4C1A-93A3-956150142B3E}" dt="2021-12-12T14:35:56.712" v="5453" actId="14100"/>
          <ac:picMkLst>
            <pc:docMk/>
            <pc:sldMk cId="2118257534" sldId="811"/>
            <ac:picMk id="7" creationId="{33D59D22-ADCB-4427-A6EB-0E4B4EDC7F0E}"/>
          </ac:picMkLst>
        </pc:picChg>
      </pc:sldChg>
      <pc:sldChg chg="modSp add mod">
        <pc:chgData name="Elaine Duffin" userId="cf570e58-4bc4-40a4-94a7-b8900c9b7065" providerId="ADAL" clId="{5817F3CC-0853-4C1A-93A3-956150142B3E}" dt="2021-12-11T10:56:16.286" v="35" actId="20577"/>
        <pc:sldMkLst>
          <pc:docMk/>
          <pc:sldMk cId="2069463699" sldId="1145"/>
        </pc:sldMkLst>
        <pc:spChg chg="mod">
          <ac:chgData name="Elaine Duffin" userId="cf570e58-4bc4-40a4-94a7-b8900c9b7065" providerId="ADAL" clId="{5817F3CC-0853-4C1A-93A3-956150142B3E}" dt="2021-12-11T10:56:16.286" v="35" actId="20577"/>
          <ac:spMkLst>
            <pc:docMk/>
            <pc:sldMk cId="2069463699" sldId="1145"/>
            <ac:spMk id="3" creationId="{7DC4F1EB-C29A-47EF-8D3D-D5D0CB4A6A18}"/>
          </ac:spMkLst>
        </pc:spChg>
      </pc:sldChg>
      <pc:sldChg chg="modSp add mod">
        <pc:chgData name="Elaine Duffin" userId="cf570e58-4bc4-40a4-94a7-b8900c9b7065" providerId="ADAL" clId="{5817F3CC-0853-4C1A-93A3-956150142B3E}" dt="2021-12-12T14:47:19.639" v="5881" actId="20577"/>
        <pc:sldMkLst>
          <pc:docMk/>
          <pc:sldMk cId="1610919221" sldId="1146"/>
        </pc:sldMkLst>
        <pc:spChg chg="mod">
          <ac:chgData name="Elaine Duffin" userId="cf570e58-4bc4-40a4-94a7-b8900c9b7065" providerId="ADAL" clId="{5817F3CC-0853-4C1A-93A3-956150142B3E}" dt="2021-12-12T14:47:19.639" v="5881" actId="20577"/>
          <ac:spMkLst>
            <pc:docMk/>
            <pc:sldMk cId="1610919221" sldId="1146"/>
            <ac:spMk id="3" creationId="{D7057818-54FC-4B53-A134-622714A08481}"/>
          </ac:spMkLst>
        </pc:spChg>
      </pc:sldChg>
      <pc:sldChg chg="addSp delSp modSp add mod delAnim modAnim chgLayout">
        <pc:chgData name="Elaine Duffin" userId="cf570e58-4bc4-40a4-94a7-b8900c9b7065" providerId="ADAL" clId="{5817F3CC-0853-4C1A-93A3-956150142B3E}" dt="2021-12-12T18:23:08.012" v="5884"/>
        <pc:sldMkLst>
          <pc:docMk/>
          <pc:sldMk cId="4004657181" sldId="1176"/>
        </pc:sldMkLst>
        <pc:spChg chg="mod ord">
          <ac:chgData name="Elaine Duffin" userId="cf570e58-4bc4-40a4-94a7-b8900c9b7065" providerId="ADAL" clId="{5817F3CC-0853-4C1A-93A3-956150142B3E}" dt="2021-12-11T11:06:01.338" v="251" actId="1076"/>
          <ac:spMkLst>
            <pc:docMk/>
            <pc:sldMk cId="4004657181" sldId="1176"/>
            <ac:spMk id="2" creationId="{4996BA7B-4365-4D44-B4E5-0AC8CD79697B}"/>
          </ac:spMkLst>
        </pc:spChg>
        <pc:spChg chg="mod ord">
          <ac:chgData name="Elaine Duffin" userId="cf570e58-4bc4-40a4-94a7-b8900c9b7065" providerId="ADAL" clId="{5817F3CC-0853-4C1A-93A3-956150142B3E}" dt="2021-12-11T11:15:49.612" v="617" actId="20577"/>
          <ac:spMkLst>
            <pc:docMk/>
            <pc:sldMk cId="4004657181" sldId="1176"/>
            <ac:spMk id="3" creationId="{9B71ABAB-8B74-4FE1-9BA9-D14A85D27D34}"/>
          </ac:spMkLst>
        </pc:spChg>
        <pc:spChg chg="add del mod">
          <ac:chgData name="Elaine Duffin" userId="cf570e58-4bc4-40a4-94a7-b8900c9b7065" providerId="ADAL" clId="{5817F3CC-0853-4C1A-93A3-956150142B3E}" dt="2021-12-11T10:58:04.984" v="172" actId="6264"/>
          <ac:spMkLst>
            <pc:docMk/>
            <pc:sldMk cId="4004657181" sldId="1176"/>
            <ac:spMk id="4" creationId="{336CED30-A65B-4EB0-92A6-37DE401970C8}"/>
          </ac:spMkLst>
        </pc:spChg>
        <pc:spChg chg="add del mod">
          <ac:chgData name="Elaine Duffin" userId="cf570e58-4bc4-40a4-94a7-b8900c9b7065" providerId="ADAL" clId="{5817F3CC-0853-4C1A-93A3-956150142B3E}" dt="2021-12-11T10:58:04.984" v="172" actId="6264"/>
          <ac:spMkLst>
            <pc:docMk/>
            <pc:sldMk cId="4004657181" sldId="1176"/>
            <ac:spMk id="8" creationId="{B5B183C6-DA7B-4A99-BE01-9CAC1EA480E2}"/>
          </ac:spMkLst>
        </pc:spChg>
        <pc:graphicFrameChg chg="del modGraphic">
          <ac:chgData name="Elaine Duffin" userId="cf570e58-4bc4-40a4-94a7-b8900c9b7065" providerId="ADAL" clId="{5817F3CC-0853-4C1A-93A3-956150142B3E}" dt="2021-12-11T10:57:56.064" v="165" actId="478"/>
          <ac:graphicFrameMkLst>
            <pc:docMk/>
            <pc:sldMk cId="4004657181" sldId="1176"/>
            <ac:graphicFrameMk id="5" creationId="{B4F5FB69-6F86-4981-AB89-9CF863B1CE3F}"/>
          </ac:graphicFrameMkLst>
        </pc:graphicFrameChg>
        <pc:picChg chg="del">
          <ac:chgData name="Elaine Duffin" userId="cf570e58-4bc4-40a4-94a7-b8900c9b7065" providerId="ADAL" clId="{5817F3CC-0853-4C1A-93A3-956150142B3E}" dt="2021-12-11T10:57:57.599" v="167" actId="478"/>
          <ac:picMkLst>
            <pc:docMk/>
            <pc:sldMk cId="4004657181" sldId="1176"/>
            <ac:picMk id="6" creationId="{1E871B37-D4B1-4075-AC5F-0CD6EAC1CD2C}"/>
          </ac:picMkLst>
        </pc:picChg>
        <pc:picChg chg="del">
          <ac:chgData name="Elaine Duffin" userId="cf570e58-4bc4-40a4-94a7-b8900c9b7065" providerId="ADAL" clId="{5817F3CC-0853-4C1A-93A3-956150142B3E}" dt="2021-12-11T10:57:56.934" v="166" actId="478"/>
          <ac:picMkLst>
            <pc:docMk/>
            <pc:sldMk cId="4004657181" sldId="1176"/>
            <ac:picMk id="7" creationId="{655FC2B4-AFA3-40BB-9DEC-AE74AD5D8E18}"/>
          </ac:picMkLst>
        </pc:picChg>
        <pc:picChg chg="add mod modCrop">
          <ac:chgData name="Elaine Duffin" userId="cf570e58-4bc4-40a4-94a7-b8900c9b7065" providerId="ADAL" clId="{5817F3CC-0853-4C1A-93A3-956150142B3E}" dt="2021-12-11T11:05:25.388" v="250" actId="1076"/>
          <ac:picMkLst>
            <pc:docMk/>
            <pc:sldMk cId="4004657181" sldId="1176"/>
            <ac:picMk id="9" creationId="{FEC916E2-4DD2-4EF7-98C3-4512A26EC9EE}"/>
          </ac:picMkLst>
        </pc:picChg>
        <pc:picChg chg="add mod modCrop">
          <ac:chgData name="Elaine Duffin" userId="cf570e58-4bc4-40a4-94a7-b8900c9b7065" providerId="ADAL" clId="{5817F3CC-0853-4C1A-93A3-956150142B3E}" dt="2021-12-11T11:07:02.389" v="270" actId="732"/>
          <ac:picMkLst>
            <pc:docMk/>
            <pc:sldMk cId="4004657181" sldId="1176"/>
            <ac:picMk id="11" creationId="{516943E4-A45B-4A4A-9A1C-7346360FE0C1}"/>
          </ac:picMkLst>
        </pc:picChg>
        <pc:picChg chg="add mod modCrop">
          <ac:chgData name="Elaine Duffin" userId="cf570e58-4bc4-40a4-94a7-b8900c9b7065" providerId="ADAL" clId="{5817F3CC-0853-4C1A-93A3-956150142B3E}" dt="2021-12-11T11:06:56.565" v="269" actId="732"/>
          <ac:picMkLst>
            <pc:docMk/>
            <pc:sldMk cId="4004657181" sldId="1176"/>
            <ac:picMk id="13" creationId="{3A3A0D3F-F065-4AB3-A6BF-B22328287126}"/>
          </ac:picMkLst>
        </pc:picChg>
      </pc:sldChg>
      <pc:sldChg chg="addSp modSp new mod">
        <pc:chgData name="Elaine Duffin" userId="cf570e58-4bc4-40a4-94a7-b8900c9b7065" providerId="ADAL" clId="{5817F3CC-0853-4C1A-93A3-956150142B3E}" dt="2021-12-12T18:27:05.237" v="5918" actId="1076"/>
        <pc:sldMkLst>
          <pc:docMk/>
          <pc:sldMk cId="214893199" sldId="1177"/>
        </pc:sldMkLst>
        <pc:spChg chg="mod">
          <ac:chgData name="Elaine Duffin" userId="cf570e58-4bc4-40a4-94a7-b8900c9b7065" providerId="ADAL" clId="{5817F3CC-0853-4C1A-93A3-956150142B3E}" dt="2021-12-12T18:27:05.237" v="5918" actId="1076"/>
          <ac:spMkLst>
            <pc:docMk/>
            <pc:sldMk cId="214893199" sldId="1177"/>
            <ac:spMk id="2" creationId="{018DEB80-90E2-43CA-99B3-E346DFDE233D}"/>
          </ac:spMkLst>
        </pc:spChg>
        <pc:spChg chg="mod">
          <ac:chgData name="Elaine Duffin" userId="cf570e58-4bc4-40a4-94a7-b8900c9b7065" providerId="ADAL" clId="{5817F3CC-0853-4C1A-93A3-956150142B3E}" dt="2021-12-12T18:26:52.679" v="5917" actId="1076"/>
          <ac:spMkLst>
            <pc:docMk/>
            <pc:sldMk cId="214893199" sldId="1177"/>
            <ac:spMk id="3" creationId="{7483AC48-C28A-4CA5-A735-3C51F0B40EBF}"/>
          </ac:spMkLst>
        </pc:spChg>
        <pc:picChg chg="add mod modCrop">
          <ac:chgData name="Elaine Duffin" userId="cf570e58-4bc4-40a4-94a7-b8900c9b7065" providerId="ADAL" clId="{5817F3CC-0853-4C1A-93A3-956150142B3E}" dt="2021-12-12T18:26:49.441" v="5916" actId="1076"/>
          <ac:picMkLst>
            <pc:docMk/>
            <pc:sldMk cId="214893199" sldId="1177"/>
            <ac:picMk id="4" creationId="{E5223DBF-CE73-43E4-A8B1-7434283EC902}"/>
          </ac:picMkLst>
        </pc:picChg>
      </pc:sldChg>
      <pc:sldChg chg="addSp modSp new mod modAnim">
        <pc:chgData name="Elaine Duffin" userId="cf570e58-4bc4-40a4-94a7-b8900c9b7065" providerId="ADAL" clId="{5817F3CC-0853-4C1A-93A3-956150142B3E}" dt="2021-12-12T18:30:10.171" v="5949"/>
        <pc:sldMkLst>
          <pc:docMk/>
          <pc:sldMk cId="3379614450" sldId="1178"/>
        </pc:sldMkLst>
        <pc:spChg chg="mod">
          <ac:chgData name="Elaine Duffin" userId="cf570e58-4bc4-40a4-94a7-b8900c9b7065" providerId="ADAL" clId="{5817F3CC-0853-4C1A-93A3-956150142B3E}" dt="2021-12-11T11:13:24.462" v="513" actId="1076"/>
          <ac:spMkLst>
            <pc:docMk/>
            <pc:sldMk cId="3379614450" sldId="1178"/>
            <ac:spMk id="2" creationId="{FECA3A24-D865-4889-BBAE-31689B87AA9D}"/>
          </ac:spMkLst>
        </pc:spChg>
        <pc:spChg chg="mod">
          <ac:chgData name="Elaine Duffin" userId="cf570e58-4bc4-40a4-94a7-b8900c9b7065" providerId="ADAL" clId="{5817F3CC-0853-4C1A-93A3-956150142B3E}" dt="2021-12-11T11:14:32.560" v="566" actId="20577"/>
          <ac:spMkLst>
            <pc:docMk/>
            <pc:sldMk cId="3379614450" sldId="1178"/>
            <ac:spMk id="3" creationId="{70D74887-0C72-46C1-92FF-CD56B7F408FD}"/>
          </ac:spMkLst>
        </pc:spChg>
        <pc:spChg chg="add mod">
          <ac:chgData name="Elaine Duffin" userId="cf570e58-4bc4-40a4-94a7-b8900c9b7065" providerId="ADAL" clId="{5817F3CC-0853-4C1A-93A3-956150142B3E}" dt="2021-12-12T18:29:44.936" v="5946" actId="14100"/>
          <ac:spMkLst>
            <pc:docMk/>
            <pc:sldMk cId="3379614450" sldId="1178"/>
            <ac:spMk id="6" creationId="{2DA98FBA-80F7-440D-826B-2C670F40554B}"/>
          </ac:spMkLst>
        </pc:spChg>
        <pc:spChg chg="add mod">
          <ac:chgData name="Elaine Duffin" userId="cf570e58-4bc4-40a4-94a7-b8900c9b7065" providerId="ADAL" clId="{5817F3CC-0853-4C1A-93A3-956150142B3E}" dt="2021-12-12T18:29:32.906" v="5943" actId="1076"/>
          <ac:spMkLst>
            <pc:docMk/>
            <pc:sldMk cId="3379614450" sldId="1178"/>
            <ac:spMk id="7" creationId="{DA7BE61C-E5C5-4675-BC2B-32E070535903}"/>
          </ac:spMkLst>
        </pc:spChg>
        <pc:spChg chg="add mod">
          <ac:chgData name="Elaine Duffin" userId="cf570e58-4bc4-40a4-94a7-b8900c9b7065" providerId="ADAL" clId="{5817F3CC-0853-4C1A-93A3-956150142B3E}" dt="2021-12-12T18:29:38.355" v="5945" actId="1076"/>
          <ac:spMkLst>
            <pc:docMk/>
            <pc:sldMk cId="3379614450" sldId="1178"/>
            <ac:spMk id="8" creationId="{64DEC824-CEF6-4592-BA55-A33CC39092D6}"/>
          </ac:spMkLst>
        </pc:spChg>
        <pc:spChg chg="add mod">
          <ac:chgData name="Elaine Duffin" userId="cf570e58-4bc4-40a4-94a7-b8900c9b7065" providerId="ADAL" clId="{5817F3CC-0853-4C1A-93A3-956150142B3E}" dt="2021-12-12T18:29:52.821" v="5948" actId="14100"/>
          <ac:spMkLst>
            <pc:docMk/>
            <pc:sldMk cId="3379614450" sldId="1178"/>
            <ac:spMk id="9" creationId="{8E65A25E-62EF-42B1-958D-B37221FC77CC}"/>
          </ac:spMkLst>
        </pc:spChg>
        <pc:spChg chg="add mod">
          <ac:chgData name="Elaine Duffin" userId="cf570e58-4bc4-40a4-94a7-b8900c9b7065" providerId="ADAL" clId="{5817F3CC-0853-4C1A-93A3-956150142B3E}" dt="2021-12-12T18:29:24.163" v="5941" actId="1076"/>
          <ac:spMkLst>
            <pc:docMk/>
            <pc:sldMk cId="3379614450" sldId="1178"/>
            <ac:spMk id="10" creationId="{D420BC35-F0D5-43E7-B3BA-A88E11273804}"/>
          </ac:spMkLst>
        </pc:spChg>
        <pc:spChg chg="add mod">
          <ac:chgData name="Elaine Duffin" userId="cf570e58-4bc4-40a4-94a7-b8900c9b7065" providerId="ADAL" clId="{5817F3CC-0853-4C1A-93A3-956150142B3E}" dt="2021-12-12T18:29:14.523" v="5938" actId="14100"/>
          <ac:spMkLst>
            <pc:docMk/>
            <pc:sldMk cId="3379614450" sldId="1178"/>
            <ac:spMk id="11" creationId="{50723EDF-B0F7-4924-9F49-F3C7F46C8ADC}"/>
          </ac:spMkLst>
        </pc:spChg>
        <pc:picChg chg="add mod">
          <ac:chgData name="Elaine Duffin" userId="cf570e58-4bc4-40a4-94a7-b8900c9b7065" providerId="ADAL" clId="{5817F3CC-0853-4C1A-93A3-956150142B3E}" dt="2021-12-11T11:14:09.335" v="525" actId="1076"/>
          <ac:picMkLst>
            <pc:docMk/>
            <pc:sldMk cId="3379614450" sldId="1178"/>
            <ac:picMk id="4" creationId="{FB8F0EB1-5506-4637-BDE0-58D96A399154}"/>
          </ac:picMkLst>
        </pc:picChg>
        <pc:picChg chg="add mod modCrop">
          <ac:chgData name="Elaine Duffin" userId="cf570e58-4bc4-40a4-94a7-b8900c9b7065" providerId="ADAL" clId="{5817F3CC-0853-4C1A-93A3-956150142B3E}" dt="2021-12-12T18:28:55.250" v="5933" actId="1076"/>
          <ac:picMkLst>
            <pc:docMk/>
            <pc:sldMk cId="3379614450" sldId="1178"/>
            <ac:picMk id="5" creationId="{55525D57-0CC9-46CC-8236-27038963E103}"/>
          </ac:picMkLst>
        </pc:picChg>
      </pc:sldChg>
      <pc:sldChg chg="modSp new del mod">
        <pc:chgData name="Elaine Duffin" userId="cf570e58-4bc4-40a4-94a7-b8900c9b7065" providerId="ADAL" clId="{5817F3CC-0853-4C1A-93A3-956150142B3E}" dt="2021-12-11T11:24:22.194" v="901" actId="680"/>
        <pc:sldMkLst>
          <pc:docMk/>
          <pc:sldMk cId="846461722" sldId="1179"/>
        </pc:sldMkLst>
        <pc:spChg chg="mod">
          <ac:chgData name="Elaine Duffin" userId="cf570e58-4bc4-40a4-94a7-b8900c9b7065" providerId="ADAL" clId="{5817F3CC-0853-4C1A-93A3-956150142B3E}" dt="2021-12-11T11:24:21.811" v="900" actId="20577"/>
          <ac:spMkLst>
            <pc:docMk/>
            <pc:sldMk cId="846461722" sldId="1179"/>
            <ac:spMk id="2" creationId="{ABAA8733-6940-4966-8B9A-40BA0092E264}"/>
          </ac:spMkLst>
        </pc:spChg>
      </pc:sldChg>
      <pc:sldChg chg="modSp new mod">
        <pc:chgData name="Elaine Duffin" userId="cf570e58-4bc4-40a4-94a7-b8900c9b7065" providerId="ADAL" clId="{5817F3CC-0853-4C1A-93A3-956150142B3E}" dt="2021-12-12T14:42:50.335" v="5821" actId="20577"/>
        <pc:sldMkLst>
          <pc:docMk/>
          <pc:sldMk cId="1334339089" sldId="1179"/>
        </pc:sldMkLst>
        <pc:spChg chg="mod">
          <ac:chgData name="Elaine Duffin" userId="cf570e58-4bc4-40a4-94a7-b8900c9b7065" providerId="ADAL" clId="{5817F3CC-0853-4C1A-93A3-956150142B3E}" dt="2021-12-11T11:25:58.612" v="1024" actId="20577"/>
          <ac:spMkLst>
            <pc:docMk/>
            <pc:sldMk cId="1334339089" sldId="1179"/>
            <ac:spMk id="2" creationId="{224284A1-281F-4E4D-B8CB-977F434AA667}"/>
          </ac:spMkLst>
        </pc:spChg>
        <pc:spChg chg="mod">
          <ac:chgData name="Elaine Duffin" userId="cf570e58-4bc4-40a4-94a7-b8900c9b7065" providerId="ADAL" clId="{5817F3CC-0853-4C1A-93A3-956150142B3E}" dt="2021-12-12T14:42:50.335" v="5821" actId="20577"/>
          <ac:spMkLst>
            <pc:docMk/>
            <pc:sldMk cId="1334339089" sldId="1179"/>
            <ac:spMk id="3" creationId="{FCCF142C-7DAD-43B0-B6C3-DAC0E7F7F4E2}"/>
          </ac:spMkLst>
        </pc:spChg>
      </pc:sldChg>
      <pc:sldChg chg="modSp new mod modAnim">
        <pc:chgData name="Elaine Duffin" userId="cf570e58-4bc4-40a4-94a7-b8900c9b7065" providerId="ADAL" clId="{5817F3CC-0853-4C1A-93A3-956150142B3E}" dt="2021-12-12T18:37:46.557" v="6308"/>
        <pc:sldMkLst>
          <pc:docMk/>
          <pc:sldMk cId="1620102715" sldId="1180"/>
        </pc:sldMkLst>
        <pc:spChg chg="mod">
          <ac:chgData name="Elaine Duffin" userId="cf570e58-4bc4-40a4-94a7-b8900c9b7065" providerId="ADAL" clId="{5817F3CC-0853-4C1A-93A3-956150142B3E}" dt="2021-12-11T11:47:57.401" v="1557" actId="20577"/>
          <ac:spMkLst>
            <pc:docMk/>
            <pc:sldMk cId="1620102715" sldId="1180"/>
            <ac:spMk id="2" creationId="{189E5B74-E4E6-46B3-B61E-C7F108A02CBD}"/>
          </ac:spMkLst>
        </pc:spChg>
        <pc:spChg chg="mod">
          <ac:chgData name="Elaine Duffin" userId="cf570e58-4bc4-40a4-94a7-b8900c9b7065" providerId="ADAL" clId="{5817F3CC-0853-4C1A-93A3-956150142B3E}" dt="2021-12-12T12:05:54.940" v="3006" actId="20577"/>
          <ac:spMkLst>
            <pc:docMk/>
            <pc:sldMk cId="1620102715" sldId="1180"/>
            <ac:spMk id="3" creationId="{A80BD827-DDE2-48B1-9FF2-F670D5773F1E}"/>
          </ac:spMkLst>
        </pc:spChg>
      </pc:sldChg>
      <pc:sldChg chg="addSp delSp modSp new mod modAnim chgLayout">
        <pc:chgData name="Elaine Duffin" userId="cf570e58-4bc4-40a4-94a7-b8900c9b7065" providerId="ADAL" clId="{5817F3CC-0853-4C1A-93A3-956150142B3E}" dt="2021-12-12T18:38:04.230" v="6311"/>
        <pc:sldMkLst>
          <pc:docMk/>
          <pc:sldMk cId="580865604" sldId="1181"/>
        </pc:sldMkLst>
        <pc:spChg chg="mod ord">
          <ac:chgData name="Elaine Duffin" userId="cf570e58-4bc4-40a4-94a7-b8900c9b7065" providerId="ADAL" clId="{5817F3CC-0853-4C1A-93A3-956150142B3E}" dt="2021-12-11T12:03:50.009" v="2030" actId="6264"/>
          <ac:spMkLst>
            <pc:docMk/>
            <pc:sldMk cId="580865604" sldId="1181"/>
            <ac:spMk id="2" creationId="{BDDF5BFB-052F-44A7-8827-6469B30102AA}"/>
          </ac:spMkLst>
        </pc:spChg>
        <pc:spChg chg="del mod">
          <ac:chgData name="Elaine Duffin" userId="cf570e58-4bc4-40a4-94a7-b8900c9b7065" providerId="ADAL" clId="{5817F3CC-0853-4C1A-93A3-956150142B3E}" dt="2021-12-11T12:01:08.265" v="1971"/>
          <ac:spMkLst>
            <pc:docMk/>
            <pc:sldMk cId="580865604" sldId="1181"/>
            <ac:spMk id="3" creationId="{620A1EC3-2520-44C0-A500-C085D04FD77C}"/>
          </ac:spMkLst>
        </pc:spChg>
        <pc:spChg chg="add del mod">
          <ac:chgData name="Elaine Duffin" userId="cf570e58-4bc4-40a4-94a7-b8900c9b7065" providerId="ADAL" clId="{5817F3CC-0853-4C1A-93A3-956150142B3E}" dt="2021-12-11T12:03:05.765" v="1978"/>
          <ac:spMkLst>
            <pc:docMk/>
            <pc:sldMk cId="580865604" sldId="1181"/>
            <ac:spMk id="7" creationId="{CE995852-8416-4C94-AA19-24BEA01CC6BF}"/>
          </ac:spMkLst>
        </pc:spChg>
        <pc:spChg chg="add mod ord">
          <ac:chgData name="Elaine Duffin" userId="cf570e58-4bc4-40a4-94a7-b8900c9b7065" providerId="ADAL" clId="{5817F3CC-0853-4C1A-93A3-956150142B3E}" dt="2021-12-12T14:37:25.520" v="5607" actId="27636"/>
          <ac:spMkLst>
            <pc:docMk/>
            <pc:sldMk cId="580865604" sldId="1181"/>
            <ac:spMk id="11" creationId="{6821980C-52B6-4D19-8859-31CBF068E44C}"/>
          </ac:spMkLst>
        </pc:spChg>
        <pc:spChg chg="add del mod">
          <ac:chgData name="Elaine Duffin" userId="cf570e58-4bc4-40a4-94a7-b8900c9b7065" providerId="ADAL" clId="{5817F3CC-0853-4C1A-93A3-956150142B3E}" dt="2021-12-11T12:03:50.009" v="2030" actId="6264"/>
          <ac:spMkLst>
            <pc:docMk/>
            <pc:sldMk cId="580865604" sldId="1181"/>
            <ac:spMk id="13" creationId="{11B64F42-6782-402D-B877-6AC1A7400338}"/>
          </ac:spMkLst>
        </pc:spChg>
        <pc:spChg chg="add del mod">
          <ac:chgData name="Elaine Duffin" userId="cf570e58-4bc4-40a4-94a7-b8900c9b7065" providerId="ADAL" clId="{5817F3CC-0853-4C1A-93A3-956150142B3E}" dt="2021-12-11T12:03:50.009" v="2030" actId="6264"/>
          <ac:spMkLst>
            <pc:docMk/>
            <pc:sldMk cId="580865604" sldId="1181"/>
            <ac:spMk id="14" creationId="{E00C9ABF-684C-4EB4-91E5-619E0760F80E}"/>
          </ac:spMkLst>
        </pc:spChg>
        <pc:picChg chg="add del mod">
          <ac:chgData name="Elaine Duffin" userId="cf570e58-4bc4-40a4-94a7-b8900c9b7065" providerId="ADAL" clId="{5817F3CC-0853-4C1A-93A3-956150142B3E}" dt="2021-12-11T12:01:15.604" v="1976" actId="478"/>
          <ac:picMkLst>
            <pc:docMk/>
            <pc:sldMk cId="580865604" sldId="1181"/>
            <ac:picMk id="5" creationId="{BD6AC464-36B8-42D8-B42C-2DFC7F74D163}"/>
          </ac:picMkLst>
        </pc:picChg>
        <pc:picChg chg="add del mod">
          <ac:chgData name="Elaine Duffin" userId="cf570e58-4bc4-40a4-94a7-b8900c9b7065" providerId="ADAL" clId="{5817F3CC-0853-4C1A-93A3-956150142B3E}" dt="2021-12-11T12:03:11.304" v="1983" actId="21"/>
          <ac:picMkLst>
            <pc:docMk/>
            <pc:sldMk cId="580865604" sldId="1181"/>
            <ac:picMk id="9" creationId="{F7881658-C33E-428D-811D-180D90BEA882}"/>
          </ac:picMkLst>
        </pc:picChg>
        <pc:picChg chg="add mod modCrop">
          <ac:chgData name="Elaine Duffin" userId="cf570e58-4bc4-40a4-94a7-b8900c9b7065" providerId="ADAL" clId="{5817F3CC-0853-4C1A-93A3-956150142B3E}" dt="2021-12-11T12:03:44.134" v="2027" actId="732"/>
          <ac:picMkLst>
            <pc:docMk/>
            <pc:sldMk cId="580865604" sldId="1181"/>
            <ac:picMk id="12" creationId="{3F3B8C89-C082-4C9C-A7E2-F018E42CE80C}"/>
          </ac:picMkLst>
        </pc:picChg>
      </pc:sldChg>
      <pc:sldChg chg="addSp modSp new mod">
        <pc:chgData name="Elaine Duffin" userId="cf570e58-4bc4-40a4-94a7-b8900c9b7065" providerId="ADAL" clId="{5817F3CC-0853-4C1A-93A3-956150142B3E}" dt="2021-12-12T14:38:01.433" v="5613" actId="14100"/>
        <pc:sldMkLst>
          <pc:docMk/>
          <pc:sldMk cId="974453314" sldId="1182"/>
        </pc:sldMkLst>
        <pc:spChg chg="mod">
          <ac:chgData name="Elaine Duffin" userId="cf570e58-4bc4-40a4-94a7-b8900c9b7065" providerId="ADAL" clId="{5817F3CC-0853-4C1A-93A3-956150142B3E}" dt="2021-12-12T14:37:58.856" v="5612" actId="1076"/>
          <ac:spMkLst>
            <pc:docMk/>
            <pc:sldMk cId="974453314" sldId="1182"/>
            <ac:spMk id="2" creationId="{BCB706EC-4486-40E3-98FE-7D93A6729B9C}"/>
          </ac:spMkLst>
        </pc:spChg>
        <pc:spChg chg="mod">
          <ac:chgData name="Elaine Duffin" userId="cf570e58-4bc4-40a4-94a7-b8900c9b7065" providerId="ADAL" clId="{5817F3CC-0853-4C1A-93A3-956150142B3E}" dt="2021-12-12T14:38:01.433" v="5613" actId="14100"/>
          <ac:spMkLst>
            <pc:docMk/>
            <pc:sldMk cId="974453314" sldId="1182"/>
            <ac:spMk id="3" creationId="{F601E95C-964C-4F9D-B58B-689494FA4D8C}"/>
          </ac:spMkLst>
        </pc:spChg>
        <pc:picChg chg="add mod modCrop">
          <ac:chgData name="Elaine Duffin" userId="cf570e58-4bc4-40a4-94a7-b8900c9b7065" providerId="ADAL" clId="{5817F3CC-0853-4C1A-93A3-956150142B3E}" dt="2021-12-12T14:37:47.944" v="5610" actId="1076"/>
          <ac:picMkLst>
            <pc:docMk/>
            <pc:sldMk cId="974453314" sldId="1182"/>
            <ac:picMk id="5" creationId="{C90399C6-68F9-4D00-B7A7-E61EBB3F243A}"/>
          </ac:picMkLst>
        </pc:picChg>
      </pc:sldChg>
      <pc:sldChg chg="modSp new mod modAnim">
        <pc:chgData name="Elaine Duffin" userId="cf570e58-4bc4-40a4-94a7-b8900c9b7065" providerId="ADAL" clId="{5817F3CC-0853-4C1A-93A3-956150142B3E}" dt="2021-12-12T18:38:25.941" v="6313"/>
        <pc:sldMkLst>
          <pc:docMk/>
          <pc:sldMk cId="747663410" sldId="1183"/>
        </pc:sldMkLst>
        <pc:spChg chg="mod">
          <ac:chgData name="Elaine Duffin" userId="cf570e58-4bc4-40a4-94a7-b8900c9b7065" providerId="ADAL" clId="{5817F3CC-0853-4C1A-93A3-956150142B3E}" dt="2021-12-11T12:13:12.045" v="2516" actId="20577"/>
          <ac:spMkLst>
            <pc:docMk/>
            <pc:sldMk cId="747663410" sldId="1183"/>
            <ac:spMk id="2" creationId="{A918F31D-0CEE-4558-8414-A582D959BD01}"/>
          </ac:spMkLst>
        </pc:spChg>
        <pc:spChg chg="mod">
          <ac:chgData name="Elaine Duffin" userId="cf570e58-4bc4-40a4-94a7-b8900c9b7065" providerId="ADAL" clId="{5817F3CC-0853-4C1A-93A3-956150142B3E}" dt="2021-12-12T14:38:27.147" v="5617" actId="255"/>
          <ac:spMkLst>
            <pc:docMk/>
            <pc:sldMk cId="747663410" sldId="1183"/>
            <ac:spMk id="3" creationId="{467F004D-7610-4A46-A199-7BEB94C118A5}"/>
          </ac:spMkLst>
        </pc:spChg>
      </pc:sldChg>
      <pc:sldChg chg="addSp delSp modSp new mod modAnim chgLayout">
        <pc:chgData name="Elaine Duffin" userId="cf570e58-4bc4-40a4-94a7-b8900c9b7065" providerId="ADAL" clId="{5817F3CC-0853-4C1A-93A3-956150142B3E}" dt="2021-12-12T18:40:51.991" v="6332" actId="1076"/>
        <pc:sldMkLst>
          <pc:docMk/>
          <pc:sldMk cId="3008611046" sldId="1184"/>
        </pc:sldMkLst>
        <pc:spChg chg="mod ord">
          <ac:chgData name="Elaine Duffin" userId="cf570e58-4bc4-40a4-94a7-b8900c9b7065" providerId="ADAL" clId="{5817F3CC-0853-4C1A-93A3-956150142B3E}" dt="2021-12-12T18:40:06.730" v="6323" actId="1076"/>
          <ac:spMkLst>
            <pc:docMk/>
            <pc:sldMk cId="3008611046" sldId="1184"/>
            <ac:spMk id="2" creationId="{39ED5DCC-ACBF-4D0F-B7C4-3C6DB99BAA24}"/>
          </ac:spMkLst>
        </pc:spChg>
        <pc:spChg chg="del mod">
          <ac:chgData name="Elaine Duffin" userId="cf570e58-4bc4-40a4-94a7-b8900c9b7065" providerId="ADAL" clId="{5817F3CC-0853-4C1A-93A3-956150142B3E}" dt="2021-12-12T12:10:53.357" v="3403" actId="6264"/>
          <ac:spMkLst>
            <pc:docMk/>
            <pc:sldMk cId="3008611046" sldId="1184"/>
            <ac:spMk id="3" creationId="{3942D256-3522-4B53-A9DD-1FDC0F25CE4F}"/>
          </ac:spMkLst>
        </pc:spChg>
        <pc:spChg chg="add del mod">
          <ac:chgData name="Elaine Duffin" userId="cf570e58-4bc4-40a4-94a7-b8900c9b7065" providerId="ADAL" clId="{5817F3CC-0853-4C1A-93A3-956150142B3E}" dt="2021-12-12T12:10:53.357" v="3403" actId="6264"/>
          <ac:spMkLst>
            <pc:docMk/>
            <pc:sldMk cId="3008611046" sldId="1184"/>
            <ac:spMk id="4" creationId="{51596544-D8EA-43F1-A357-B30CC72DA4DB}"/>
          </ac:spMkLst>
        </pc:spChg>
        <pc:spChg chg="add mod ord">
          <ac:chgData name="Elaine Duffin" userId="cf570e58-4bc4-40a4-94a7-b8900c9b7065" providerId="ADAL" clId="{5817F3CC-0853-4C1A-93A3-956150142B3E}" dt="2021-12-12T18:38:40.830" v="6315" actId="20577"/>
          <ac:spMkLst>
            <pc:docMk/>
            <pc:sldMk cId="3008611046" sldId="1184"/>
            <ac:spMk id="5" creationId="{F39412CB-7F60-473C-A0AC-34053C90D3A0}"/>
          </ac:spMkLst>
        </pc:spChg>
        <pc:spChg chg="add mod">
          <ac:chgData name="Elaine Duffin" userId="cf570e58-4bc4-40a4-94a7-b8900c9b7065" providerId="ADAL" clId="{5817F3CC-0853-4C1A-93A3-956150142B3E}" dt="2021-12-12T18:40:43.521" v="6330" actId="14100"/>
          <ac:spMkLst>
            <pc:docMk/>
            <pc:sldMk cId="3008611046" sldId="1184"/>
            <ac:spMk id="7" creationId="{42A35E03-D681-4A5D-A625-B54E96181705}"/>
          </ac:spMkLst>
        </pc:spChg>
        <pc:spChg chg="add mod">
          <ac:chgData name="Elaine Duffin" userId="cf570e58-4bc4-40a4-94a7-b8900c9b7065" providerId="ADAL" clId="{5817F3CC-0853-4C1A-93A3-956150142B3E}" dt="2021-12-12T18:40:51.991" v="6332" actId="1076"/>
          <ac:spMkLst>
            <pc:docMk/>
            <pc:sldMk cId="3008611046" sldId="1184"/>
            <ac:spMk id="8" creationId="{FAE20628-6363-4A0E-8E86-E20754B4C688}"/>
          </ac:spMkLst>
        </pc:spChg>
        <pc:picChg chg="add mod modCrop">
          <ac:chgData name="Elaine Duffin" userId="cf570e58-4bc4-40a4-94a7-b8900c9b7065" providerId="ADAL" clId="{5817F3CC-0853-4C1A-93A3-956150142B3E}" dt="2021-12-12T18:40:12.997" v="6325" actId="14100"/>
          <ac:picMkLst>
            <pc:docMk/>
            <pc:sldMk cId="3008611046" sldId="1184"/>
            <ac:picMk id="6" creationId="{A7432778-E678-49B8-A753-84B2971FC148}"/>
          </ac:picMkLst>
        </pc:picChg>
      </pc:sldChg>
      <pc:sldChg chg="modSp new mod ord">
        <pc:chgData name="Elaine Duffin" userId="cf570e58-4bc4-40a4-94a7-b8900c9b7065" providerId="ADAL" clId="{5817F3CC-0853-4C1A-93A3-956150142B3E}" dt="2021-12-12T14:30:16.813" v="5437" actId="20577"/>
        <pc:sldMkLst>
          <pc:docMk/>
          <pc:sldMk cId="1470186331" sldId="1185"/>
        </pc:sldMkLst>
        <pc:spChg chg="mod">
          <ac:chgData name="Elaine Duffin" userId="cf570e58-4bc4-40a4-94a7-b8900c9b7065" providerId="ADAL" clId="{5817F3CC-0853-4C1A-93A3-956150142B3E}" dt="2021-12-11T12:15:20.361" v="2629" actId="20577"/>
          <ac:spMkLst>
            <pc:docMk/>
            <pc:sldMk cId="1470186331" sldId="1185"/>
            <ac:spMk id="2" creationId="{33803C05-3CA2-4EFD-88B0-562CA2C3CD30}"/>
          </ac:spMkLst>
        </pc:spChg>
        <pc:spChg chg="mod">
          <ac:chgData name="Elaine Duffin" userId="cf570e58-4bc4-40a4-94a7-b8900c9b7065" providerId="ADAL" clId="{5817F3CC-0853-4C1A-93A3-956150142B3E}" dt="2021-12-12T14:30:16.813" v="5437" actId="20577"/>
          <ac:spMkLst>
            <pc:docMk/>
            <pc:sldMk cId="1470186331" sldId="1185"/>
            <ac:spMk id="3" creationId="{2D2EF158-1032-4BBE-A05B-C92AB6442E5D}"/>
          </ac:spMkLst>
        </pc:spChg>
      </pc:sldChg>
      <pc:sldChg chg="addSp modSp new mod">
        <pc:chgData name="Elaine Duffin" userId="cf570e58-4bc4-40a4-94a7-b8900c9b7065" providerId="ADAL" clId="{5817F3CC-0853-4C1A-93A3-956150142B3E}" dt="2021-12-12T12:02:47.172" v="2937" actId="20577"/>
        <pc:sldMkLst>
          <pc:docMk/>
          <pc:sldMk cId="966980968" sldId="1186"/>
        </pc:sldMkLst>
        <pc:spChg chg="mod">
          <ac:chgData name="Elaine Duffin" userId="cf570e58-4bc4-40a4-94a7-b8900c9b7065" providerId="ADAL" clId="{5817F3CC-0853-4C1A-93A3-956150142B3E}" dt="2021-12-12T11:57:56.494" v="2662" actId="20577"/>
          <ac:spMkLst>
            <pc:docMk/>
            <pc:sldMk cId="966980968" sldId="1186"/>
            <ac:spMk id="2" creationId="{90EF0BBB-6CAE-43D6-905E-46D08267A098}"/>
          </ac:spMkLst>
        </pc:spChg>
        <pc:spChg chg="mod">
          <ac:chgData name="Elaine Duffin" userId="cf570e58-4bc4-40a4-94a7-b8900c9b7065" providerId="ADAL" clId="{5817F3CC-0853-4C1A-93A3-956150142B3E}" dt="2021-12-12T12:02:47.172" v="2937" actId="20577"/>
          <ac:spMkLst>
            <pc:docMk/>
            <pc:sldMk cId="966980968" sldId="1186"/>
            <ac:spMk id="3" creationId="{FFF6D9C6-EBD4-455C-92D9-B36CD682764E}"/>
          </ac:spMkLst>
        </pc:spChg>
        <pc:picChg chg="add mod">
          <ac:chgData name="Elaine Duffin" userId="cf570e58-4bc4-40a4-94a7-b8900c9b7065" providerId="ADAL" clId="{5817F3CC-0853-4C1A-93A3-956150142B3E}" dt="2021-12-12T11:57:41.864" v="2638" actId="14100"/>
          <ac:picMkLst>
            <pc:docMk/>
            <pc:sldMk cId="966980968" sldId="1186"/>
            <ac:picMk id="5" creationId="{C1150B53-EB70-474A-8AC2-B7053992CACB}"/>
          </ac:picMkLst>
        </pc:picChg>
      </pc:sldChg>
      <pc:sldChg chg="addSp delSp modSp new mod chgLayout">
        <pc:chgData name="Elaine Duffin" userId="cf570e58-4bc4-40a4-94a7-b8900c9b7065" providerId="ADAL" clId="{5817F3CC-0853-4C1A-93A3-956150142B3E}" dt="2021-12-12T18:43:46.332" v="6373" actId="1076"/>
        <pc:sldMkLst>
          <pc:docMk/>
          <pc:sldMk cId="2568203114" sldId="1187"/>
        </pc:sldMkLst>
        <pc:spChg chg="mod ord">
          <ac:chgData name="Elaine Duffin" userId="cf570e58-4bc4-40a4-94a7-b8900c9b7065" providerId="ADAL" clId="{5817F3CC-0853-4C1A-93A3-956150142B3E}" dt="2021-12-12T18:43:46.332" v="6373" actId="1076"/>
          <ac:spMkLst>
            <pc:docMk/>
            <pc:sldMk cId="2568203114" sldId="1187"/>
            <ac:spMk id="2" creationId="{B8CCA244-0625-49A0-9ECD-01AD607058D3}"/>
          </ac:spMkLst>
        </pc:spChg>
        <pc:spChg chg="mod ord">
          <ac:chgData name="Elaine Duffin" userId="cf570e58-4bc4-40a4-94a7-b8900c9b7065" providerId="ADAL" clId="{5817F3CC-0853-4C1A-93A3-956150142B3E}" dt="2021-12-12T18:43:43.894" v="6372" actId="1076"/>
          <ac:spMkLst>
            <pc:docMk/>
            <pc:sldMk cId="2568203114" sldId="1187"/>
            <ac:spMk id="3" creationId="{5F148BC1-6EFC-41C5-A9E3-90F053F6572B}"/>
          </ac:spMkLst>
        </pc:spChg>
        <pc:spChg chg="add del mod">
          <ac:chgData name="Elaine Duffin" userId="cf570e58-4bc4-40a4-94a7-b8900c9b7065" providerId="ADAL" clId="{5817F3CC-0853-4C1A-93A3-956150142B3E}" dt="2021-12-12T18:42:54.783" v="6362" actId="6264"/>
          <ac:spMkLst>
            <pc:docMk/>
            <pc:sldMk cId="2568203114" sldId="1187"/>
            <ac:spMk id="4" creationId="{E4FE5277-D461-4B3A-A1E9-5C329ED5DBE4}"/>
          </ac:spMkLst>
        </pc:spChg>
        <pc:spChg chg="add del mod">
          <ac:chgData name="Elaine Duffin" userId="cf570e58-4bc4-40a4-94a7-b8900c9b7065" providerId="ADAL" clId="{5817F3CC-0853-4C1A-93A3-956150142B3E}" dt="2021-12-12T18:42:54.783" v="6362" actId="6264"/>
          <ac:spMkLst>
            <pc:docMk/>
            <pc:sldMk cId="2568203114" sldId="1187"/>
            <ac:spMk id="7" creationId="{D131F490-947D-406F-A413-62E5127A866B}"/>
          </ac:spMkLst>
        </pc:spChg>
        <pc:picChg chg="add mod modCrop">
          <ac:chgData name="Elaine Duffin" userId="cf570e58-4bc4-40a4-94a7-b8900c9b7065" providerId="ADAL" clId="{5817F3CC-0853-4C1A-93A3-956150142B3E}" dt="2021-12-12T18:43:31.577" v="6370" actId="14100"/>
          <ac:picMkLst>
            <pc:docMk/>
            <pc:sldMk cId="2568203114" sldId="1187"/>
            <ac:picMk id="5" creationId="{50C1FEDC-6645-4DE5-9D68-9BDA2C8BEC35}"/>
          </ac:picMkLst>
        </pc:picChg>
        <pc:picChg chg="add mod modCrop">
          <ac:chgData name="Elaine Duffin" userId="cf570e58-4bc4-40a4-94a7-b8900c9b7065" providerId="ADAL" clId="{5817F3CC-0853-4C1A-93A3-956150142B3E}" dt="2021-12-12T18:43:41.330" v="6371" actId="1076"/>
          <ac:picMkLst>
            <pc:docMk/>
            <pc:sldMk cId="2568203114" sldId="1187"/>
            <ac:picMk id="6" creationId="{E3A80FEE-0E4C-43B1-B50F-E22FB3E1C731}"/>
          </ac:picMkLst>
        </pc:picChg>
      </pc:sldChg>
      <pc:sldChg chg="addSp modSp new mod">
        <pc:chgData name="Elaine Duffin" userId="cf570e58-4bc4-40a4-94a7-b8900c9b7065" providerId="ADAL" clId="{5817F3CC-0853-4C1A-93A3-956150142B3E}" dt="2021-12-12T14:43:28.958" v="5826" actId="27636"/>
        <pc:sldMkLst>
          <pc:docMk/>
          <pc:sldMk cId="2099664638" sldId="1188"/>
        </pc:sldMkLst>
        <pc:spChg chg="mod">
          <ac:chgData name="Elaine Duffin" userId="cf570e58-4bc4-40a4-94a7-b8900c9b7065" providerId="ADAL" clId="{5817F3CC-0853-4C1A-93A3-956150142B3E}" dt="2021-12-12T14:30:28.800" v="5438" actId="1076"/>
          <ac:spMkLst>
            <pc:docMk/>
            <pc:sldMk cId="2099664638" sldId="1188"/>
            <ac:spMk id="2" creationId="{9BC3E339-A8BE-44C6-858A-DAF5D6DE56C9}"/>
          </ac:spMkLst>
        </pc:spChg>
        <pc:spChg chg="mod">
          <ac:chgData name="Elaine Duffin" userId="cf570e58-4bc4-40a4-94a7-b8900c9b7065" providerId="ADAL" clId="{5817F3CC-0853-4C1A-93A3-956150142B3E}" dt="2021-12-12T14:43:28.958" v="5826" actId="27636"/>
          <ac:spMkLst>
            <pc:docMk/>
            <pc:sldMk cId="2099664638" sldId="1188"/>
            <ac:spMk id="3" creationId="{99367E2C-8771-4209-A8E3-AFBB3709CD87}"/>
          </ac:spMkLst>
        </pc:spChg>
        <pc:spChg chg="add mod">
          <ac:chgData name="Elaine Duffin" userId="cf570e58-4bc4-40a4-94a7-b8900c9b7065" providerId="ADAL" clId="{5817F3CC-0853-4C1A-93A3-956150142B3E}" dt="2021-12-12T13:07:03.419" v="4246" actId="1076"/>
          <ac:spMkLst>
            <pc:docMk/>
            <pc:sldMk cId="2099664638" sldId="1188"/>
            <ac:spMk id="5" creationId="{6B53304B-347D-4A3C-ABDA-CC75D6C026D1}"/>
          </ac:spMkLst>
        </pc:spChg>
      </pc:sldChg>
      <pc:sldChg chg="addSp delSp modSp new mod">
        <pc:chgData name="Elaine Duffin" userId="cf570e58-4bc4-40a4-94a7-b8900c9b7065" providerId="ADAL" clId="{5817F3CC-0853-4C1A-93A3-956150142B3E}" dt="2021-12-12T18:46:57.903" v="6427" actId="1076"/>
        <pc:sldMkLst>
          <pc:docMk/>
          <pc:sldMk cId="633955036" sldId="1189"/>
        </pc:sldMkLst>
        <pc:spChg chg="mod">
          <ac:chgData name="Elaine Duffin" userId="cf570e58-4bc4-40a4-94a7-b8900c9b7065" providerId="ADAL" clId="{5817F3CC-0853-4C1A-93A3-956150142B3E}" dt="2021-12-12T18:44:45.716" v="6382" actId="14100"/>
          <ac:spMkLst>
            <pc:docMk/>
            <pc:sldMk cId="633955036" sldId="1189"/>
            <ac:spMk id="2" creationId="{3149F497-0440-428A-AB1C-475E501D9979}"/>
          </ac:spMkLst>
        </pc:spChg>
        <pc:spChg chg="mod">
          <ac:chgData name="Elaine Duffin" userId="cf570e58-4bc4-40a4-94a7-b8900c9b7065" providerId="ADAL" clId="{5817F3CC-0853-4C1A-93A3-956150142B3E}" dt="2021-12-12T18:46:57.903" v="6427" actId="1076"/>
          <ac:spMkLst>
            <pc:docMk/>
            <pc:sldMk cId="633955036" sldId="1189"/>
            <ac:spMk id="3" creationId="{99663F06-782D-4D53-8091-2EE88AC3BDBF}"/>
          </ac:spMkLst>
        </pc:spChg>
        <pc:picChg chg="add mod modCrop">
          <ac:chgData name="Elaine Duffin" userId="cf570e58-4bc4-40a4-94a7-b8900c9b7065" providerId="ADAL" clId="{5817F3CC-0853-4C1A-93A3-956150142B3E}" dt="2021-12-12T18:46:15.916" v="6423" actId="1076"/>
          <ac:picMkLst>
            <pc:docMk/>
            <pc:sldMk cId="633955036" sldId="1189"/>
            <ac:picMk id="5" creationId="{7CBECAB4-83D3-45DB-8C44-6CAB8FD37AC6}"/>
          </ac:picMkLst>
        </pc:picChg>
        <pc:picChg chg="add del mod modCrop">
          <ac:chgData name="Elaine Duffin" userId="cf570e58-4bc4-40a4-94a7-b8900c9b7065" providerId="ADAL" clId="{5817F3CC-0853-4C1A-93A3-956150142B3E}" dt="2021-12-12T14:28:20.887" v="5251" actId="478"/>
          <ac:picMkLst>
            <pc:docMk/>
            <pc:sldMk cId="633955036" sldId="1189"/>
            <ac:picMk id="5" creationId="{94371B4A-610B-4993-AF33-3300E2C8A2AA}"/>
          </ac:picMkLst>
        </pc:picChg>
        <pc:picChg chg="add del mod">
          <ac:chgData name="Elaine Duffin" userId="cf570e58-4bc4-40a4-94a7-b8900c9b7065" providerId="ADAL" clId="{5817F3CC-0853-4C1A-93A3-956150142B3E}" dt="2021-12-12T14:44:22.024" v="5827" actId="478"/>
          <ac:picMkLst>
            <pc:docMk/>
            <pc:sldMk cId="633955036" sldId="1189"/>
            <ac:picMk id="6" creationId="{F6F28799-86EB-424B-AF17-F827498FECAA}"/>
          </ac:picMkLst>
        </pc:picChg>
        <pc:picChg chg="add mod modCrop">
          <ac:chgData name="Elaine Duffin" userId="cf570e58-4bc4-40a4-94a7-b8900c9b7065" providerId="ADAL" clId="{5817F3CC-0853-4C1A-93A3-956150142B3E}" dt="2021-12-12T18:46:03.664" v="6421" actId="14100"/>
          <ac:picMkLst>
            <pc:docMk/>
            <pc:sldMk cId="633955036" sldId="1189"/>
            <ac:picMk id="8" creationId="{193515EE-1BEE-4984-9BD8-E11614A1C46B}"/>
          </ac:picMkLst>
        </pc:picChg>
      </pc:sldChg>
      <pc:sldChg chg="addSp modSp new mod">
        <pc:chgData name="Elaine Duffin" userId="cf570e58-4bc4-40a4-94a7-b8900c9b7065" providerId="ADAL" clId="{5817F3CC-0853-4C1A-93A3-956150142B3E}" dt="2021-12-12T18:47:42.069" v="6434" actId="20577"/>
        <pc:sldMkLst>
          <pc:docMk/>
          <pc:sldMk cId="206066966" sldId="1190"/>
        </pc:sldMkLst>
        <pc:spChg chg="mod">
          <ac:chgData name="Elaine Duffin" userId="cf570e58-4bc4-40a4-94a7-b8900c9b7065" providerId="ADAL" clId="{5817F3CC-0853-4C1A-93A3-956150142B3E}" dt="2021-12-12T13:28:51.934" v="5003" actId="20577"/>
          <ac:spMkLst>
            <pc:docMk/>
            <pc:sldMk cId="206066966" sldId="1190"/>
            <ac:spMk id="2" creationId="{BAC51E48-DA1E-4FDC-B933-659D6000E3D5}"/>
          </ac:spMkLst>
        </pc:spChg>
        <pc:spChg chg="mod">
          <ac:chgData name="Elaine Duffin" userId="cf570e58-4bc4-40a4-94a7-b8900c9b7065" providerId="ADAL" clId="{5817F3CC-0853-4C1A-93A3-956150142B3E}" dt="2021-12-12T18:47:42.069" v="6434" actId="20577"/>
          <ac:spMkLst>
            <pc:docMk/>
            <pc:sldMk cId="206066966" sldId="1190"/>
            <ac:spMk id="3" creationId="{9C0BE65E-A5A8-4294-9F78-63613DB77EA1}"/>
          </ac:spMkLst>
        </pc:spChg>
        <pc:picChg chg="add mod modCrop">
          <ac:chgData name="Elaine Duffin" userId="cf570e58-4bc4-40a4-94a7-b8900c9b7065" providerId="ADAL" clId="{5817F3CC-0853-4C1A-93A3-956150142B3E}" dt="2021-12-12T18:47:34.110" v="6429" actId="14100"/>
          <ac:picMkLst>
            <pc:docMk/>
            <pc:sldMk cId="206066966" sldId="1190"/>
            <ac:picMk id="5" creationId="{5BD35556-1BEB-4418-AEB1-7BB7329E3DE4}"/>
          </ac:picMkLst>
        </pc:picChg>
      </pc:sldChg>
      <pc:sldChg chg="addSp modSp add del mod">
        <pc:chgData name="Elaine Duffin" userId="cf570e58-4bc4-40a4-94a7-b8900c9b7065" providerId="ADAL" clId="{5817F3CC-0853-4C1A-93A3-956150142B3E}" dt="2021-12-12T14:28:01.922" v="5250" actId="2696"/>
        <pc:sldMkLst>
          <pc:docMk/>
          <pc:sldMk cId="1540521089" sldId="1191"/>
        </pc:sldMkLst>
        <pc:spChg chg="mod">
          <ac:chgData name="Elaine Duffin" userId="cf570e58-4bc4-40a4-94a7-b8900c9b7065" providerId="ADAL" clId="{5817F3CC-0853-4C1A-93A3-956150142B3E}" dt="2021-12-12T13:26:51.555" v="4855" actId="27636"/>
          <ac:spMkLst>
            <pc:docMk/>
            <pc:sldMk cId="1540521089" sldId="1191"/>
            <ac:spMk id="2" creationId="{3149F497-0440-428A-AB1C-475E501D9979}"/>
          </ac:spMkLst>
        </pc:spChg>
        <pc:spChg chg="mod">
          <ac:chgData name="Elaine Duffin" userId="cf570e58-4bc4-40a4-94a7-b8900c9b7065" providerId="ADAL" clId="{5817F3CC-0853-4C1A-93A3-956150142B3E}" dt="2021-12-12T13:27:08.436" v="4866" actId="14100"/>
          <ac:spMkLst>
            <pc:docMk/>
            <pc:sldMk cId="1540521089" sldId="1191"/>
            <ac:spMk id="3" creationId="{99663F06-782D-4D53-8091-2EE88AC3BDBF}"/>
          </ac:spMkLst>
        </pc:spChg>
        <pc:graphicFrameChg chg="add mod modGraphic">
          <ac:chgData name="Elaine Duffin" userId="cf570e58-4bc4-40a4-94a7-b8900c9b7065" providerId="ADAL" clId="{5817F3CC-0853-4C1A-93A3-956150142B3E}" dt="2021-12-12T13:26:37.116" v="4851" actId="1076"/>
          <ac:graphicFrameMkLst>
            <pc:docMk/>
            <pc:sldMk cId="1540521089" sldId="1191"/>
            <ac:graphicFrameMk id="4" creationId="{DB803292-0DFD-4E35-8309-6E56716D4B6E}"/>
          </ac:graphicFrameMkLst>
        </pc:graphicFrameChg>
        <pc:picChg chg="mod modCrop">
          <ac:chgData name="Elaine Duffin" userId="cf570e58-4bc4-40a4-94a7-b8900c9b7065" providerId="ADAL" clId="{5817F3CC-0853-4C1A-93A3-956150142B3E}" dt="2021-12-12T13:26:31.136" v="4850" actId="14100"/>
          <ac:picMkLst>
            <pc:docMk/>
            <pc:sldMk cId="1540521089" sldId="1191"/>
            <ac:picMk id="5" creationId="{94371B4A-610B-4993-AF33-3300E2C8A2AA}"/>
          </ac:picMkLst>
        </pc:picChg>
      </pc:sldChg>
      <pc:sldChg chg="modSp new mod">
        <pc:chgData name="Elaine Duffin" userId="cf570e58-4bc4-40a4-94a7-b8900c9b7065" providerId="ADAL" clId="{5817F3CC-0853-4C1A-93A3-956150142B3E}" dt="2021-12-12T13:31:45.577" v="5091" actId="20577"/>
        <pc:sldMkLst>
          <pc:docMk/>
          <pc:sldMk cId="4039705286" sldId="1192"/>
        </pc:sldMkLst>
        <pc:spChg chg="mod">
          <ac:chgData name="Elaine Duffin" userId="cf570e58-4bc4-40a4-94a7-b8900c9b7065" providerId="ADAL" clId="{5817F3CC-0853-4C1A-93A3-956150142B3E}" dt="2021-12-12T13:31:39.158" v="5088" actId="1076"/>
          <ac:spMkLst>
            <pc:docMk/>
            <pc:sldMk cId="4039705286" sldId="1192"/>
            <ac:spMk id="2" creationId="{4FEEA55C-41FC-4839-958E-43497D896655}"/>
          </ac:spMkLst>
        </pc:spChg>
        <pc:spChg chg="mod">
          <ac:chgData name="Elaine Duffin" userId="cf570e58-4bc4-40a4-94a7-b8900c9b7065" providerId="ADAL" clId="{5817F3CC-0853-4C1A-93A3-956150142B3E}" dt="2021-12-12T13:31:45.577" v="5091" actId="20577"/>
          <ac:spMkLst>
            <pc:docMk/>
            <pc:sldMk cId="4039705286" sldId="1192"/>
            <ac:spMk id="3" creationId="{C2D9F757-AF2F-4F1D-80B4-5A81E4844901}"/>
          </ac:spMkLst>
        </pc:spChg>
      </pc:sldChg>
      <pc:sldChg chg="addSp delSp modSp add mod modAnim">
        <pc:chgData name="Elaine Duffin" userId="cf570e58-4bc4-40a4-94a7-b8900c9b7065" providerId="ADAL" clId="{5817F3CC-0853-4C1A-93A3-956150142B3E}" dt="2021-12-12T18:46:24.015" v="6425"/>
        <pc:sldMkLst>
          <pc:docMk/>
          <pc:sldMk cId="775298006" sldId="1193"/>
        </pc:sldMkLst>
        <pc:spChg chg="mod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" creationId="{3149F497-0440-428A-AB1C-475E501D9979}"/>
          </ac:spMkLst>
        </pc:spChg>
        <pc:spChg chg="mod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3" creationId="{99663F06-782D-4D53-8091-2EE88AC3BDBF}"/>
          </ac:spMkLst>
        </pc:spChg>
        <pc:spChg chg="mod topLvl">
          <ac:chgData name="Elaine Duffin" userId="cf570e58-4bc4-40a4-94a7-b8900c9b7065" providerId="ADAL" clId="{5817F3CC-0853-4C1A-93A3-956150142B3E}" dt="2021-12-12T14:45:53.022" v="5841" actId="1076"/>
          <ac:spMkLst>
            <pc:docMk/>
            <pc:sldMk cId="775298006" sldId="1193"/>
            <ac:spMk id="8" creationId="{741AC893-D6DC-4D72-9A65-299E0471AE4F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9" creationId="{8972C931-53EB-41A7-9D8C-9250D497A70E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0" creationId="{25074825-F67B-47EA-A663-41C0F74F6AC7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1" creationId="{67C5F3A1-E1EC-45E5-8982-D1B5CC189E5A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2" creationId="{44C7AA4A-1A05-4FA1-A4EA-8291ACE08526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3" creationId="{E5AE167B-F8A8-40EE-8D5B-9BEA13A9E4B2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4" creationId="{147B926F-E10A-4B6B-A215-B2F46AF26A19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5" creationId="{7140C520-7D1C-440C-9C99-B1E5E9169870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6" creationId="{C6B8FF72-F71F-48A9-A489-CECDD62BE16A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7" creationId="{265E7C9E-9404-4404-8CFD-3EFF970425EF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8" creationId="{659727AB-05EA-4CC2-B578-B95977B832DE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19" creationId="{1934FD85-B522-4D5E-91E2-80B11060C45D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0" creationId="{B5CA5126-AE3B-4A3F-8459-878B525F63F3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1" creationId="{7FAC4DE3-0064-4C5E-96E0-D25EA15FDF46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2" creationId="{870F3962-EA3D-44BC-94FD-1B1A0F538E4A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3" creationId="{3F52914A-00CC-4361-8103-3D022241D900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4" creationId="{2B3F3196-4E3D-41DD-9684-B3C42F9D1B60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5" creationId="{DEE7F488-2904-47E9-9794-FDCA4BD837FA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6" creationId="{FA04123C-3759-4538-AF12-F3B72A6C6773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7" creationId="{DEB0CB9D-9975-4C7E-9CFD-31DCF27234C2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8" creationId="{D38E6B26-6CAD-4F06-8F73-396C3D75ADAB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29" creationId="{81A973D4-9AE6-40A5-B7A4-EF51E5485E63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30" creationId="{E73C0640-3385-4CA5-822F-CCA92F4840F6}"/>
          </ac:spMkLst>
        </pc:spChg>
        <pc:spChg chg="mod topLvl">
          <ac:chgData name="Elaine Duffin" userId="cf570e58-4bc4-40a4-94a7-b8900c9b7065" providerId="ADAL" clId="{5817F3CC-0853-4C1A-93A3-956150142B3E}" dt="2021-12-12T13:39:43.574" v="5133" actId="338"/>
          <ac:spMkLst>
            <pc:docMk/>
            <pc:sldMk cId="775298006" sldId="1193"/>
            <ac:spMk id="31" creationId="{A551BF89-0BB5-4D92-ACD5-3D2AFB83D4AA}"/>
          </ac:spMkLst>
        </pc:spChg>
        <pc:spChg chg="mod topLvl">
          <ac:chgData name="Elaine Duffin" userId="cf570e58-4bc4-40a4-94a7-b8900c9b7065" providerId="ADAL" clId="{5817F3CC-0853-4C1A-93A3-956150142B3E}" dt="2021-12-12T13:38:54.880" v="5120" actId="165"/>
          <ac:spMkLst>
            <pc:docMk/>
            <pc:sldMk cId="775298006" sldId="1193"/>
            <ac:spMk id="35" creationId="{037D9ECC-205D-4873-9913-60083DF39024}"/>
          </ac:spMkLst>
        </pc:spChg>
        <pc:spChg chg="mod topLvl">
          <ac:chgData name="Elaine Duffin" userId="cf570e58-4bc4-40a4-94a7-b8900c9b7065" providerId="ADAL" clId="{5817F3CC-0853-4C1A-93A3-956150142B3E}" dt="2021-12-12T13:38:54.880" v="5120" actId="165"/>
          <ac:spMkLst>
            <pc:docMk/>
            <pc:sldMk cId="775298006" sldId="1193"/>
            <ac:spMk id="36" creationId="{DC088317-E0C0-44E4-A2C9-A9BFECB2D821}"/>
          </ac:spMkLst>
        </pc:spChg>
        <pc:spChg chg="mod topLvl">
          <ac:chgData name="Elaine Duffin" userId="cf570e58-4bc4-40a4-94a7-b8900c9b7065" providerId="ADAL" clId="{5817F3CC-0853-4C1A-93A3-956150142B3E}" dt="2021-12-12T13:38:54.880" v="5120" actId="165"/>
          <ac:spMkLst>
            <pc:docMk/>
            <pc:sldMk cId="775298006" sldId="1193"/>
            <ac:spMk id="37" creationId="{BBFEB6D6-A4A1-4B32-9561-9333B86242A9}"/>
          </ac:spMkLst>
        </pc:spChg>
        <pc:spChg chg="mod topLvl">
          <ac:chgData name="Elaine Duffin" userId="cf570e58-4bc4-40a4-94a7-b8900c9b7065" providerId="ADAL" clId="{5817F3CC-0853-4C1A-93A3-956150142B3E}" dt="2021-12-12T13:38:54.880" v="5120" actId="165"/>
          <ac:spMkLst>
            <pc:docMk/>
            <pc:sldMk cId="775298006" sldId="1193"/>
            <ac:spMk id="38" creationId="{74B19E28-E6EB-4C97-A9C6-D333981597A1}"/>
          </ac:spMkLst>
        </pc:spChg>
        <pc:spChg chg="mod topLvl">
          <ac:chgData name="Elaine Duffin" userId="cf570e58-4bc4-40a4-94a7-b8900c9b7065" providerId="ADAL" clId="{5817F3CC-0853-4C1A-93A3-956150142B3E}" dt="2021-12-12T13:38:54.880" v="5120" actId="165"/>
          <ac:spMkLst>
            <pc:docMk/>
            <pc:sldMk cId="775298006" sldId="1193"/>
            <ac:spMk id="39" creationId="{B3A0A86A-92D8-4601-9A9A-80B2F46FB179}"/>
          </ac:spMkLst>
        </pc:spChg>
        <pc:spChg chg="mod topLvl">
          <ac:chgData name="Elaine Duffin" userId="cf570e58-4bc4-40a4-94a7-b8900c9b7065" providerId="ADAL" clId="{5817F3CC-0853-4C1A-93A3-956150142B3E}" dt="2021-12-12T13:38:54.880" v="5120" actId="165"/>
          <ac:spMkLst>
            <pc:docMk/>
            <pc:sldMk cId="775298006" sldId="1193"/>
            <ac:spMk id="40" creationId="{92C28585-233A-4761-9839-4014231FA91A}"/>
          </ac:spMkLst>
        </pc:spChg>
        <pc:spChg chg="mod topLvl">
          <ac:chgData name="Elaine Duffin" userId="cf570e58-4bc4-40a4-94a7-b8900c9b7065" providerId="ADAL" clId="{5817F3CC-0853-4C1A-93A3-956150142B3E}" dt="2021-12-12T13:40:32.301" v="5147" actId="1076"/>
          <ac:spMkLst>
            <pc:docMk/>
            <pc:sldMk cId="775298006" sldId="1193"/>
            <ac:spMk id="43" creationId="{0C8684B8-BED9-4139-9376-565C34EBCE63}"/>
          </ac:spMkLst>
        </pc:spChg>
        <pc:spChg chg="mod topLvl">
          <ac:chgData name="Elaine Duffin" userId="cf570e58-4bc4-40a4-94a7-b8900c9b7065" providerId="ADAL" clId="{5817F3CC-0853-4C1A-93A3-956150142B3E}" dt="2021-12-12T13:39:45.716" v="5134" actId="165"/>
          <ac:spMkLst>
            <pc:docMk/>
            <pc:sldMk cId="775298006" sldId="1193"/>
            <ac:spMk id="44" creationId="{9EA4F4CE-AEE0-4AAD-A9B4-15E0CD0260B5}"/>
          </ac:spMkLst>
        </pc:spChg>
        <pc:spChg chg="mod topLvl">
          <ac:chgData name="Elaine Duffin" userId="cf570e58-4bc4-40a4-94a7-b8900c9b7065" providerId="ADAL" clId="{5817F3CC-0853-4C1A-93A3-956150142B3E}" dt="2021-12-12T13:39:45.716" v="5134" actId="165"/>
          <ac:spMkLst>
            <pc:docMk/>
            <pc:sldMk cId="775298006" sldId="1193"/>
            <ac:spMk id="45" creationId="{FEDBBB0F-D9FB-4110-B338-E5C8A8CE52DF}"/>
          </ac:spMkLst>
        </pc:spChg>
        <pc:spChg chg="mod topLvl">
          <ac:chgData name="Elaine Duffin" userId="cf570e58-4bc4-40a4-94a7-b8900c9b7065" providerId="ADAL" clId="{5817F3CC-0853-4C1A-93A3-956150142B3E}" dt="2021-12-12T13:39:45.716" v="5134" actId="165"/>
          <ac:spMkLst>
            <pc:docMk/>
            <pc:sldMk cId="775298006" sldId="1193"/>
            <ac:spMk id="46" creationId="{1E340D0F-0B43-4705-A33F-97FFFD6E3EA7}"/>
          </ac:spMkLst>
        </pc:spChg>
        <pc:spChg chg="mod topLvl">
          <ac:chgData name="Elaine Duffin" userId="cf570e58-4bc4-40a4-94a7-b8900c9b7065" providerId="ADAL" clId="{5817F3CC-0853-4C1A-93A3-956150142B3E}" dt="2021-12-12T13:39:45.716" v="5134" actId="165"/>
          <ac:spMkLst>
            <pc:docMk/>
            <pc:sldMk cId="775298006" sldId="1193"/>
            <ac:spMk id="47" creationId="{000FC605-B3BB-4248-8A19-55920F4A628C}"/>
          </ac:spMkLst>
        </pc:spChg>
        <pc:spChg chg="mod topLvl">
          <ac:chgData name="Elaine Duffin" userId="cf570e58-4bc4-40a4-94a7-b8900c9b7065" providerId="ADAL" clId="{5817F3CC-0853-4C1A-93A3-956150142B3E}" dt="2021-12-12T13:39:45.716" v="5134" actId="165"/>
          <ac:spMkLst>
            <pc:docMk/>
            <pc:sldMk cId="775298006" sldId="1193"/>
            <ac:spMk id="48" creationId="{452793A9-6F03-45B9-B12E-AF7B0A8F8827}"/>
          </ac:spMkLst>
        </pc:spChg>
        <pc:spChg chg="mod topLvl">
          <ac:chgData name="Elaine Duffin" userId="cf570e58-4bc4-40a4-94a7-b8900c9b7065" providerId="ADAL" clId="{5817F3CC-0853-4C1A-93A3-956150142B3E}" dt="2021-12-12T13:40:58.709" v="5150" actId="255"/>
          <ac:spMkLst>
            <pc:docMk/>
            <pc:sldMk cId="775298006" sldId="1193"/>
            <ac:spMk id="49" creationId="{A3012CA1-C376-4BC1-A4BF-5560D2467BFB}"/>
          </ac:spMkLst>
        </pc:spChg>
        <pc:spChg chg="mod topLvl">
          <ac:chgData name="Elaine Duffin" userId="cf570e58-4bc4-40a4-94a7-b8900c9b7065" providerId="ADAL" clId="{5817F3CC-0853-4C1A-93A3-956150142B3E}" dt="2021-12-12T13:40:42.305" v="5148" actId="255"/>
          <ac:spMkLst>
            <pc:docMk/>
            <pc:sldMk cId="775298006" sldId="1193"/>
            <ac:spMk id="50" creationId="{4D604706-92CB-4984-A313-7C182A3D7D97}"/>
          </ac:spMkLst>
        </pc:spChg>
        <pc:spChg chg="add del mod">
          <ac:chgData name="Elaine Duffin" userId="cf570e58-4bc4-40a4-94a7-b8900c9b7065" providerId="ADAL" clId="{5817F3CC-0853-4C1A-93A3-956150142B3E}" dt="2021-12-12T14:25:51.638" v="5236" actId="1076"/>
          <ac:spMkLst>
            <pc:docMk/>
            <pc:sldMk cId="775298006" sldId="1193"/>
            <ac:spMk id="53" creationId="{CEE6FFCA-C503-4444-BE96-FCCAB3390917}"/>
          </ac:spMkLst>
        </pc:spChg>
        <pc:spChg chg="add del mod">
          <ac:chgData name="Elaine Duffin" userId="cf570e58-4bc4-40a4-94a7-b8900c9b7065" providerId="ADAL" clId="{5817F3CC-0853-4C1A-93A3-956150142B3E}" dt="2021-12-12T13:48:30.465" v="5213" actId="478"/>
          <ac:spMkLst>
            <pc:docMk/>
            <pc:sldMk cId="775298006" sldId="1193"/>
            <ac:spMk id="54" creationId="{BE74892B-A589-4DB4-A25D-A9EFF902A038}"/>
          </ac:spMkLst>
        </pc:spChg>
        <pc:spChg chg="add mod">
          <ac:chgData name="Elaine Duffin" userId="cf570e58-4bc4-40a4-94a7-b8900c9b7065" providerId="ADAL" clId="{5817F3CC-0853-4C1A-93A3-956150142B3E}" dt="2021-12-12T14:25:55.497" v="5237" actId="1076"/>
          <ac:spMkLst>
            <pc:docMk/>
            <pc:sldMk cId="775298006" sldId="1193"/>
            <ac:spMk id="55" creationId="{A8B50A89-C2C4-45FC-B52C-898871A5BDF8}"/>
          </ac:spMkLst>
        </pc:spChg>
        <pc:spChg chg="add mod">
          <ac:chgData name="Elaine Duffin" userId="cf570e58-4bc4-40a4-94a7-b8900c9b7065" providerId="ADAL" clId="{5817F3CC-0853-4C1A-93A3-956150142B3E}" dt="2021-12-12T14:25:59.048" v="5238" actId="1076"/>
          <ac:spMkLst>
            <pc:docMk/>
            <pc:sldMk cId="775298006" sldId="1193"/>
            <ac:spMk id="56" creationId="{B99982FA-3CE8-4B83-B54A-5627E84C564E}"/>
          </ac:spMkLst>
        </pc:spChg>
        <pc:spChg chg="add mod">
          <ac:chgData name="Elaine Duffin" userId="cf570e58-4bc4-40a4-94a7-b8900c9b7065" providerId="ADAL" clId="{5817F3CC-0853-4C1A-93A3-956150142B3E}" dt="2021-12-12T14:26:07.045" v="5239" actId="1076"/>
          <ac:spMkLst>
            <pc:docMk/>
            <pc:sldMk cId="775298006" sldId="1193"/>
            <ac:spMk id="57" creationId="{0FC9DCAA-45B2-4CA2-9E72-7D086CCB2C83}"/>
          </ac:spMkLst>
        </pc:spChg>
        <pc:spChg chg="add mod">
          <ac:chgData name="Elaine Duffin" userId="cf570e58-4bc4-40a4-94a7-b8900c9b7065" providerId="ADAL" clId="{5817F3CC-0853-4C1A-93A3-956150142B3E}" dt="2021-12-12T14:26:11.733" v="5240" actId="1076"/>
          <ac:spMkLst>
            <pc:docMk/>
            <pc:sldMk cId="775298006" sldId="1193"/>
            <ac:spMk id="58" creationId="{37C214FF-6C21-4EEF-92B6-5EA2C957B8D7}"/>
          </ac:spMkLst>
        </pc:spChg>
        <pc:grpChg chg="mod">
          <ac:chgData name="Elaine Duffin" userId="cf570e58-4bc4-40a4-94a7-b8900c9b7065" providerId="ADAL" clId="{5817F3CC-0853-4C1A-93A3-956150142B3E}" dt="2021-12-12T13:39:43.574" v="5133" actId="338"/>
          <ac:grpSpMkLst>
            <pc:docMk/>
            <pc:sldMk cId="775298006" sldId="1193"/>
            <ac:grpSpMk id="1" creationId="{00000000-0000-0000-0000-000000000000}"/>
          </ac:grpSpMkLst>
        </pc:grpChg>
        <pc:grpChg chg="del mod">
          <ac:chgData name="Elaine Duffin" userId="cf570e58-4bc4-40a4-94a7-b8900c9b7065" providerId="ADAL" clId="{5817F3CC-0853-4C1A-93A3-956150142B3E}" dt="2021-12-12T13:32:48.185" v="5095" actId="165"/>
          <ac:grpSpMkLst>
            <pc:docMk/>
            <pc:sldMk cId="775298006" sldId="1193"/>
            <ac:grpSpMk id="7" creationId="{5F8CBA71-D9F5-4B77-99C5-30BD4DA01D14}"/>
          </ac:grpSpMkLst>
        </pc:grpChg>
        <pc:grpChg chg="add del mod">
          <ac:chgData name="Elaine Duffin" userId="cf570e58-4bc4-40a4-94a7-b8900c9b7065" providerId="ADAL" clId="{5817F3CC-0853-4C1A-93A3-956150142B3E}" dt="2021-12-12T13:38:54.880" v="5120" actId="165"/>
          <ac:grpSpMkLst>
            <pc:docMk/>
            <pc:sldMk cId="775298006" sldId="1193"/>
            <ac:grpSpMk id="34" creationId="{1D6249BE-37AE-42D4-BCC1-519F4F48F5EF}"/>
          </ac:grpSpMkLst>
        </pc:grpChg>
        <pc:grpChg chg="del mod">
          <ac:chgData name="Elaine Duffin" userId="cf570e58-4bc4-40a4-94a7-b8900c9b7065" providerId="ADAL" clId="{5817F3CC-0853-4C1A-93A3-956150142B3E}" dt="2021-12-12T13:39:45.716" v="5134" actId="165"/>
          <ac:grpSpMkLst>
            <pc:docMk/>
            <pc:sldMk cId="775298006" sldId="1193"/>
            <ac:grpSpMk id="42" creationId="{A7ABD836-5129-4F34-8FD2-6F32928D92B2}"/>
          </ac:grpSpMkLst>
        </pc:grpChg>
        <pc:graphicFrameChg chg="del">
          <ac:chgData name="Elaine Duffin" userId="cf570e58-4bc4-40a4-94a7-b8900c9b7065" providerId="ADAL" clId="{5817F3CC-0853-4C1A-93A3-956150142B3E}" dt="2021-12-12T13:32:35.234" v="5093" actId="21"/>
          <ac:graphicFrameMkLst>
            <pc:docMk/>
            <pc:sldMk cId="775298006" sldId="1193"/>
            <ac:graphicFrameMk id="4" creationId="{DB803292-0DFD-4E35-8309-6E56716D4B6E}"/>
          </ac:graphicFrameMkLst>
        </pc:graphicFrameChg>
        <pc:graphicFrameChg chg="add del mod modGraphic">
          <ac:chgData name="Elaine Duffin" userId="cf570e58-4bc4-40a4-94a7-b8900c9b7065" providerId="ADAL" clId="{5817F3CC-0853-4C1A-93A3-956150142B3E}" dt="2021-12-12T13:39:28.408" v="5131" actId="21"/>
          <ac:graphicFrameMkLst>
            <pc:docMk/>
            <pc:sldMk cId="775298006" sldId="1193"/>
            <ac:graphicFrameMk id="32" creationId="{C3CB097B-D50D-44E2-98B3-B66A2345C7D4}"/>
          </ac:graphicFrameMkLst>
        </pc:graphicFrameChg>
        <pc:graphicFrameChg chg="add del mod">
          <ac:chgData name="Elaine Duffin" userId="cf570e58-4bc4-40a4-94a7-b8900c9b7065" providerId="ADAL" clId="{5817F3CC-0853-4C1A-93A3-956150142B3E}" dt="2021-12-12T13:39:55.941" v="5136"/>
          <ac:graphicFrameMkLst>
            <pc:docMk/>
            <pc:sldMk cId="775298006" sldId="1193"/>
            <ac:graphicFrameMk id="51" creationId="{E32D2A9A-2567-4C6B-8AEA-EE080828C8FC}"/>
          </ac:graphicFrameMkLst>
        </pc:graphicFrameChg>
        <pc:graphicFrameChg chg="add del mod">
          <ac:chgData name="Elaine Duffin" userId="cf570e58-4bc4-40a4-94a7-b8900c9b7065" providerId="ADAL" clId="{5817F3CC-0853-4C1A-93A3-956150142B3E}" dt="2021-12-12T13:40:03.673" v="5138" actId="478"/>
          <ac:graphicFrameMkLst>
            <pc:docMk/>
            <pc:sldMk cId="775298006" sldId="1193"/>
            <ac:graphicFrameMk id="52" creationId="{1A364882-C8A6-49AB-884F-E3A1363ACD2C}"/>
          </ac:graphicFrameMkLst>
        </pc:graphicFrameChg>
        <pc:picChg chg="del mod">
          <ac:chgData name="Elaine Duffin" userId="cf570e58-4bc4-40a4-94a7-b8900c9b7065" providerId="ADAL" clId="{5817F3CC-0853-4C1A-93A3-956150142B3E}" dt="2021-12-12T14:27:04.976" v="5241" actId="478"/>
          <ac:picMkLst>
            <pc:docMk/>
            <pc:sldMk cId="775298006" sldId="1193"/>
            <ac:picMk id="5" creationId="{94371B4A-610B-4993-AF33-3300E2C8A2AA}"/>
          </ac:picMkLst>
        </pc:picChg>
        <pc:picChg chg="del mod">
          <ac:chgData name="Elaine Duffin" userId="cf570e58-4bc4-40a4-94a7-b8900c9b7065" providerId="ADAL" clId="{5817F3CC-0853-4C1A-93A3-956150142B3E}" dt="2021-12-12T13:32:45.405" v="5094" actId="338"/>
          <ac:picMkLst>
            <pc:docMk/>
            <pc:sldMk cId="775298006" sldId="1193"/>
            <ac:picMk id="6" creationId="{7A365E1D-EAD0-42B5-A304-6F02922DC433}"/>
          </ac:picMkLst>
        </pc:picChg>
        <pc:picChg chg="add del mod">
          <ac:chgData name="Elaine Duffin" userId="cf570e58-4bc4-40a4-94a7-b8900c9b7065" providerId="ADAL" clId="{5817F3CC-0853-4C1A-93A3-956150142B3E}" dt="2021-12-12T13:39:01.893" v="5123"/>
          <ac:picMkLst>
            <pc:docMk/>
            <pc:sldMk cId="775298006" sldId="1193"/>
            <ac:picMk id="33" creationId="{8C641299-AA49-463E-9D94-A6F554324E9B}"/>
          </ac:picMkLst>
        </pc:picChg>
        <pc:picChg chg="del mod">
          <ac:chgData name="Elaine Duffin" userId="cf570e58-4bc4-40a4-94a7-b8900c9b7065" providerId="ADAL" clId="{5817F3CC-0853-4C1A-93A3-956150142B3E}" dt="2021-12-12T13:39:43.574" v="5133" actId="338"/>
          <ac:picMkLst>
            <pc:docMk/>
            <pc:sldMk cId="775298006" sldId="1193"/>
            <ac:picMk id="41" creationId="{855D0ACF-F42B-4165-9E16-4BA40BC82537}"/>
          </ac:picMkLst>
        </pc:picChg>
        <pc:picChg chg="add mod">
          <ac:chgData name="Elaine Duffin" userId="cf570e58-4bc4-40a4-94a7-b8900c9b7065" providerId="ADAL" clId="{5817F3CC-0853-4C1A-93A3-956150142B3E}" dt="2021-12-12T18:46:24.015" v="6425"/>
          <ac:picMkLst>
            <pc:docMk/>
            <pc:sldMk cId="775298006" sldId="1193"/>
            <ac:picMk id="42" creationId="{1DDD0300-9202-469D-B9B6-70CA38CDF1CE}"/>
          </ac:picMkLst>
        </pc:picChg>
        <pc:picChg chg="add del mod modCrop">
          <ac:chgData name="Elaine Duffin" userId="cf570e58-4bc4-40a4-94a7-b8900c9b7065" providerId="ADAL" clId="{5817F3CC-0853-4C1A-93A3-956150142B3E}" dt="2021-12-12T14:44:46.344" v="5834" actId="478"/>
          <ac:picMkLst>
            <pc:docMk/>
            <pc:sldMk cId="775298006" sldId="1193"/>
            <ac:picMk id="60" creationId="{BD72041A-34DB-4AC9-8E42-D064530A7BD1}"/>
          </ac:picMkLst>
        </pc:picChg>
        <pc:picChg chg="add del mod modCrop">
          <ac:chgData name="Elaine Duffin" userId="cf570e58-4bc4-40a4-94a7-b8900c9b7065" providerId="ADAL" clId="{5817F3CC-0853-4C1A-93A3-956150142B3E}" dt="2021-12-12T18:46:22.989" v="6424" actId="478"/>
          <ac:picMkLst>
            <pc:docMk/>
            <pc:sldMk cId="775298006" sldId="1193"/>
            <ac:picMk id="61" creationId="{39F14052-7B02-4D56-AEAD-D292FA1B4B77}"/>
          </ac:picMkLst>
        </pc:picChg>
      </pc:sldChg>
      <pc:sldChg chg="addSp modSp new mod">
        <pc:chgData name="Elaine Duffin" userId="cf570e58-4bc4-40a4-94a7-b8900c9b7065" providerId="ADAL" clId="{5817F3CC-0853-4C1A-93A3-956150142B3E}" dt="2021-12-12T18:23:23.989" v="5887" actId="14100"/>
        <pc:sldMkLst>
          <pc:docMk/>
          <pc:sldMk cId="1147241972" sldId="1194"/>
        </pc:sldMkLst>
        <pc:spChg chg="mod">
          <ac:chgData name="Elaine Duffin" userId="cf570e58-4bc4-40a4-94a7-b8900c9b7065" providerId="ADAL" clId="{5817F3CC-0853-4C1A-93A3-956150142B3E}" dt="2021-12-12T14:40:46.526" v="5670" actId="20577"/>
          <ac:spMkLst>
            <pc:docMk/>
            <pc:sldMk cId="1147241972" sldId="1194"/>
            <ac:spMk id="2" creationId="{51CDC897-C4F7-4404-ACC9-E3097E937863}"/>
          </ac:spMkLst>
        </pc:spChg>
        <pc:spChg chg="mod">
          <ac:chgData name="Elaine Duffin" userId="cf570e58-4bc4-40a4-94a7-b8900c9b7065" providerId="ADAL" clId="{5817F3CC-0853-4C1A-93A3-956150142B3E}" dt="2021-12-12T14:42:04.536" v="5813" actId="20577"/>
          <ac:spMkLst>
            <pc:docMk/>
            <pc:sldMk cId="1147241972" sldId="1194"/>
            <ac:spMk id="3" creationId="{9EFB4EA5-7259-4179-B88C-884CDB561A17}"/>
          </ac:spMkLst>
        </pc:spChg>
        <pc:picChg chg="add mod modCrop">
          <ac:chgData name="Elaine Duffin" userId="cf570e58-4bc4-40a4-94a7-b8900c9b7065" providerId="ADAL" clId="{5817F3CC-0853-4C1A-93A3-956150142B3E}" dt="2021-12-12T18:23:23.989" v="5887" actId="14100"/>
          <ac:picMkLst>
            <pc:docMk/>
            <pc:sldMk cId="1147241972" sldId="1194"/>
            <ac:picMk id="5" creationId="{1B0F3A9A-F3CD-40BC-A1A6-3A39904C8465}"/>
          </ac:picMkLst>
        </pc:picChg>
      </pc:sldChg>
    </pc:docChg>
  </pc:docChgLst>
  <pc:docChgLst>
    <pc:chgData name="Elaine Duffin" userId="cf570e58-4bc4-40a4-94a7-b8900c9b7065" providerId="ADAL" clId="{AA159FCE-5B3A-4758-9FAF-F635FBD9EECC}"/>
    <pc:docChg chg="custSel modSld">
      <pc:chgData name="Elaine Duffin" userId="cf570e58-4bc4-40a4-94a7-b8900c9b7065" providerId="ADAL" clId="{AA159FCE-5B3A-4758-9FAF-F635FBD9EECC}" dt="2021-12-13T09:21:08.455" v="123"/>
      <pc:docMkLst>
        <pc:docMk/>
      </pc:docMkLst>
      <pc:sldChg chg="modSp mod">
        <pc:chgData name="Elaine Duffin" userId="cf570e58-4bc4-40a4-94a7-b8900c9b7065" providerId="ADAL" clId="{AA159FCE-5B3A-4758-9FAF-F635FBD9EECC}" dt="2021-12-13T09:07:43.774" v="2" actId="1076"/>
        <pc:sldMkLst>
          <pc:docMk/>
          <pc:sldMk cId="4164894751" sldId="257"/>
        </pc:sldMkLst>
        <pc:picChg chg="mod">
          <ac:chgData name="Elaine Duffin" userId="cf570e58-4bc4-40a4-94a7-b8900c9b7065" providerId="ADAL" clId="{AA159FCE-5B3A-4758-9FAF-F635FBD9EECC}" dt="2021-12-13T09:07:39.398" v="1" actId="14100"/>
          <ac:picMkLst>
            <pc:docMk/>
            <pc:sldMk cId="4164894751" sldId="257"/>
            <ac:picMk id="5" creationId="{6E02FECD-E4B7-4145-BED8-84F4EE92D15B}"/>
          </ac:picMkLst>
        </pc:picChg>
        <pc:picChg chg="mod">
          <ac:chgData name="Elaine Duffin" userId="cf570e58-4bc4-40a4-94a7-b8900c9b7065" providerId="ADAL" clId="{AA159FCE-5B3A-4758-9FAF-F635FBD9EECC}" dt="2021-12-13T09:07:43.774" v="2" actId="1076"/>
          <ac:picMkLst>
            <pc:docMk/>
            <pc:sldMk cId="4164894751" sldId="257"/>
            <ac:picMk id="7" creationId="{55CCDAA3-0933-4AF3-915D-42C82BCBB8F1}"/>
          </ac:picMkLst>
        </pc:picChg>
      </pc:sldChg>
      <pc:sldChg chg="modSp mod modAnim">
        <pc:chgData name="Elaine Duffin" userId="cf570e58-4bc4-40a4-94a7-b8900c9b7065" providerId="ADAL" clId="{AA159FCE-5B3A-4758-9FAF-F635FBD9EECC}" dt="2021-12-13T09:18:57.142" v="116"/>
        <pc:sldMkLst>
          <pc:docMk/>
          <pc:sldMk cId="2370321878" sldId="806"/>
        </pc:sldMkLst>
        <pc:picChg chg="mod modCrop">
          <ac:chgData name="Elaine Duffin" userId="cf570e58-4bc4-40a4-94a7-b8900c9b7065" providerId="ADAL" clId="{AA159FCE-5B3A-4758-9FAF-F635FBD9EECC}" dt="2021-12-13T09:18:33.615" v="114" actId="14100"/>
          <ac:picMkLst>
            <pc:docMk/>
            <pc:sldMk cId="2370321878" sldId="806"/>
            <ac:picMk id="7" creationId="{B29B0241-429E-4697-8819-0AB1FA8AB495}"/>
          </ac:picMkLst>
        </pc:picChg>
      </pc:sldChg>
      <pc:sldChg chg="addSp delSp modSp mod delAnim modAnim">
        <pc:chgData name="Elaine Duffin" userId="cf570e58-4bc4-40a4-94a7-b8900c9b7065" providerId="ADAL" clId="{AA159FCE-5B3A-4758-9FAF-F635FBD9EECC}" dt="2021-12-13T09:17:49.707" v="110"/>
        <pc:sldMkLst>
          <pc:docMk/>
          <pc:sldMk cId="2603063048" sldId="807"/>
        </pc:sldMkLst>
        <pc:spChg chg="mod">
          <ac:chgData name="Elaine Duffin" userId="cf570e58-4bc4-40a4-94a7-b8900c9b7065" providerId="ADAL" clId="{AA159FCE-5B3A-4758-9FAF-F635FBD9EECC}" dt="2021-12-13T09:14:39.176" v="47" actId="338"/>
          <ac:spMkLst>
            <pc:docMk/>
            <pc:sldMk cId="2603063048" sldId="807"/>
            <ac:spMk id="2" creationId="{69CB3B32-228E-4D70-AC22-97EA117BEBF4}"/>
          </ac:spMkLst>
        </pc:spChg>
        <pc:spChg chg="mod">
          <ac:chgData name="Elaine Duffin" userId="cf570e58-4bc4-40a4-94a7-b8900c9b7065" providerId="ADAL" clId="{AA159FCE-5B3A-4758-9FAF-F635FBD9EECC}" dt="2021-12-13T09:14:39.176" v="47" actId="338"/>
          <ac:spMkLst>
            <pc:docMk/>
            <pc:sldMk cId="2603063048" sldId="807"/>
            <ac:spMk id="3" creationId="{CCF3CF51-2DD8-4769-9A9E-76F44D423F44}"/>
          </ac:spMkLst>
        </pc:spChg>
        <pc:spChg chg="add del mod">
          <ac:chgData name="Elaine Duffin" userId="cf570e58-4bc4-40a4-94a7-b8900c9b7065" providerId="ADAL" clId="{AA159FCE-5B3A-4758-9FAF-F635FBD9EECC}" dt="2021-12-13T09:13:01.776" v="35" actId="21"/>
          <ac:spMkLst>
            <pc:docMk/>
            <pc:sldMk cId="2603063048" sldId="807"/>
            <ac:spMk id="4" creationId="{9E4D8E02-6C1F-4E41-B680-63E05E2F5FB3}"/>
          </ac:spMkLst>
        </pc:spChg>
        <pc:spChg chg="del mod topLvl">
          <ac:chgData name="Elaine Duffin" userId="cf570e58-4bc4-40a4-94a7-b8900c9b7065" providerId="ADAL" clId="{AA159FCE-5B3A-4758-9FAF-F635FBD9EECC}" dt="2021-12-13T09:15:40.797" v="59" actId="478"/>
          <ac:spMkLst>
            <pc:docMk/>
            <pc:sldMk cId="2603063048" sldId="807"/>
            <ac:spMk id="8" creationId="{C1AE0525-75D2-481A-A556-95E5F5B99B05}"/>
          </ac:spMkLst>
        </pc:spChg>
        <pc:spChg chg="mod topLvl">
          <ac:chgData name="Elaine Duffin" userId="cf570e58-4bc4-40a4-94a7-b8900c9b7065" providerId="ADAL" clId="{AA159FCE-5B3A-4758-9FAF-F635FBD9EECC}" dt="2021-12-13T09:14:39.176" v="47" actId="338"/>
          <ac:spMkLst>
            <pc:docMk/>
            <pc:sldMk cId="2603063048" sldId="807"/>
            <ac:spMk id="9" creationId="{C9CD199C-B00D-4278-B382-7D170D3B0513}"/>
          </ac:spMkLst>
        </pc:spChg>
        <pc:spChg chg="add del mod topLvl">
          <ac:chgData name="Elaine Duffin" userId="cf570e58-4bc4-40a4-94a7-b8900c9b7065" providerId="ADAL" clId="{AA159FCE-5B3A-4758-9FAF-F635FBD9EECC}" dt="2021-12-13T09:14:11.968" v="45" actId="21"/>
          <ac:spMkLst>
            <pc:docMk/>
            <pc:sldMk cId="2603063048" sldId="807"/>
            <ac:spMk id="10" creationId="{541DD399-87DA-4F20-9404-985696FB1B78}"/>
          </ac:spMkLst>
        </pc:spChg>
        <pc:spChg chg="mod topLvl">
          <ac:chgData name="Elaine Duffin" userId="cf570e58-4bc4-40a4-94a7-b8900c9b7065" providerId="ADAL" clId="{AA159FCE-5B3A-4758-9FAF-F635FBD9EECC}" dt="2021-12-13T09:16:26.839" v="73" actId="1076"/>
          <ac:spMkLst>
            <pc:docMk/>
            <pc:sldMk cId="2603063048" sldId="807"/>
            <ac:spMk id="11" creationId="{3ACE75C8-82E8-4998-A887-48F744DCA4F2}"/>
          </ac:spMkLst>
        </pc:spChg>
        <pc:spChg chg="del mod topLvl">
          <ac:chgData name="Elaine Duffin" userId="cf570e58-4bc4-40a4-94a7-b8900c9b7065" providerId="ADAL" clId="{AA159FCE-5B3A-4758-9FAF-F635FBD9EECC}" dt="2021-12-13T09:16:14.989" v="70" actId="478"/>
          <ac:spMkLst>
            <pc:docMk/>
            <pc:sldMk cId="2603063048" sldId="807"/>
            <ac:spMk id="14" creationId="{E9000F78-7564-4213-989A-A3C3C8DB610D}"/>
          </ac:spMkLst>
        </pc:spChg>
        <pc:spChg chg="del mod topLvl">
          <ac:chgData name="Elaine Duffin" userId="cf570e58-4bc4-40a4-94a7-b8900c9b7065" providerId="ADAL" clId="{AA159FCE-5B3A-4758-9FAF-F635FBD9EECC}" dt="2021-12-13T09:14:59.607" v="50" actId="478"/>
          <ac:spMkLst>
            <pc:docMk/>
            <pc:sldMk cId="2603063048" sldId="807"/>
            <ac:spMk id="15" creationId="{BE749B92-818B-4F73-81B1-E6561DFF4B59}"/>
          </ac:spMkLst>
        </pc:spChg>
        <pc:spChg chg="add del mod">
          <ac:chgData name="Elaine Duffin" userId="cf570e58-4bc4-40a4-94a7-b8900c9b7065" providerId="ADAL" clId="{AA159FCE-5B3A-4758-9FAF-F635FBD9EECC}" dt="2021-12-13T09:15:18.268" v="55" actId="478"/>
          <ac:spMkLst>
            <pc:docMk/>
            <pc:sldMk cId="2603063048" sldId="807"/>
            <ac:spMk id="16" creationId="{54F0B651-B002-4E80-AD32-6AA6E6414927}"/>
          </ac:spMkLst>
        </pc:spChg>
        <pc:spChg chg="add mod">
          <ac:chgData name="Elaine Duffin" userId="cf570e58-4bc4-40a4-94a7-b8900c9b7065" providerId="ADAL" clId="{AA159FCE-5B3A-4758-9FAF-F635FBD9EECC}" dt="2021-12-13T09:16:39.739" v="75" actId="20577"/>
          <ac:spMkLst>
            <pc:docMk/>
            <pc:sldMk cId="2603063048" sldId="807"/>
            <ac:spMk id="17" creationId="{E7099F8C-9189-4D03-A9CF-21026D0A9C4C}"/>
          </ac:spMkLst>
        </pc:spChg>
        <pc:spChg chg="add mod">
          <ac:chgData name="Elaine Duffin" userId="cf570e58-4bc4-40a4-94a7-b8900c9b7065" providerId="ADAL" clId="{AA159FCE-5B3A-4758-9FAF-F635FBD9EECC}" dt="2021-12-13T09:17:03.651" v="82" actId="20577"/>
          <ac:spMkLst>
            <pc:docMk/>
            <pc:sldMk cId="2603063048" sldId="807"/>
            <ac:spMk id="18" creationId="{801E904D-1051-4699-AEFC-543E8FEBCE93}"/>
          </ac:spMkLst>
        </pc:spChg>
        <pc:spChg chg="add mod">
          <ac:chgData name="Elaine Duffin" userId="cf570e58-4bc4-40a4-94a7-b8900c9b7065" providerId="ADAL" clId="{AA159FCE-5B3A-4758-9FAF-F635FBD9EECC}" dt="2021-12-13T09:17:16.285" v="91" actId="20577"/>
          <ac:spMkLst>
            <pc:docMk/>
            <pc:sldMk cId="2603063048" sldId="807"/>
            <ac:spMk id="19" creationId="{2011D0BD-0B15-4D6F-9311-9CF5D69F395B}"/>
          </ac:spMkLst>
        </pc:spChg>
        <pc:spChg chg="add mod">
          <ac:chgData name="Elaine Duffin" userId="cf570e58-4bc4-40a4-94a7-b8900c9b7065" providerId="ADAL" clId="{AA159FCE-5B3A-4758-9FAF-F635FBD9EECC}" dt="2021-12-13T09:17:28.369" v="98" actId="20577"/>
          <ac:spMkLst>
            <pc:docMk/>
            <pc:sldMk cId="2603063048" sldId="807"/>
            <ac:spMk id="20" creationId="{0E0A3F4D-CBCF-4BF6-9661-78507BE4704D}"/>
          </ac:spMkLst>
        </pc:spChg>
        <pc:grpChg chg="mod">
          <ac:chgData name="Elaine Duffin" userId="cf570e58-4bc4-40a4-94a7-b8900c9b7065" providerId="ADAL" clId="{AA159FCE-5B3A-4758-9FAF-F635FBD9EECC}" dt="2021-12-13T09:14:39.176" v="47" actId="338"/>
          <ac:grpSpMkLst>
            <pc:docMk/>
            <pc:sldMk cId="2603063048" sldId="807"/>
            <ac:grpSpMk id="1" creationId="{00000000-0000-0000-0000-000000000000}"/>
          </ac:grpSpMkLst>
        </pc:grpChg>
        <pc:grpChg chg="del mod">
          <ac:chgData name="Elaine Duffin" userId="cf570e58-4bc4-40a4-94a7-b8900c9b7065" providerId="ADAL" clId="{AA159FCE-5B3A-4758-9FAF-F635FBD9EECC}" dt="2021-12-13T09:13:21.627" v="38" actId="165"/>
          <ac:grpSpMkLst>
            <pc:docMk/>
            <pc:sldMk cId="2603063048" sldId="807"/>
            <ac:grpSpMk id="7" creationId="{AA43D757-5813-4E02-AE62-DE606CBE0FEC}"/>
          </ac:grpSpMkLst>
        </pc:grpChg>
        <pc:grpChg chg="del mod">
          <ac:chgData name="Elaine Duffin" userId="cf570e58-4bc4-40a4-94a7-b8900c9b7065" providerId="ADAL" clId="{AA159FCE-5B3A-4758-9FAF-F635FBD9EECC}" dt="2021-12-13T09:14:42.110" v="48" actId="165"/>
          <ac:grpSpMkLst>
            <pc:docMk/>
            <pc:sldMk cId="2603063048" sldId="807"/>
            <ac:grpSpMk id="13" creationId="{3B160AAB-8301-42F3-AD99-4DC70CBE6205}"/>
          </ac:grpSpMkLst>
        </pc:grpChg>
        <pc:picChg chg="mod">
          <ac:chgData name="Elaine Duffin" userId="cf570e58-4bc4-40a4-94a7-b8900c9b7065" providerId="ADAL" clId="{AA159FCE-5B3A-4758-9FAF-F635FBD9EECC}" dt="2021-12-13T09:14:39.176" v="47" actId="338"/>
          <ac:picMkLst>
            <pc:docMk/>
            <pc:sldMk cId="2603063048" sldId="807"/>
            <ac:picMk id="5" creationId="{6034684B-14C1-4EF5-9D25-CD5BB048663D}"/>
          </ac:picMkLst>
        </pc:picChg>
        <pc:picChg chg="del mod">
          <ac:chgData name="Elaine Duffin" userId="cf570e58-4bc4-40a4-94a7-b8900c9b7065" providerId="ADAL" clId="{AA159FCE-5B3A-4758-9FAF-F635FBD9EECC}" dt="2021-12-13T09:13:17.980" v="37" actId="338"/>
          <ac:picMkLst>
            <pc:docMk/>
            <pc:sldMk cId="2603063048" sldId="807"/>
            <ac:picMk id="6" creationId="{8F0419BE-9194-4660-A88C-4D92E432EAEF}"/>
          </ac:picMkLst>
        </pc:picChg>
        <pc:picChg chg="del mod">
          <ac:chgData name="Elaine Duffin" userId="cf570e58-4bc4-40a4-94a7-b8900c9b7065" providerId="ADAL" clId="{AA159FCE-5B3A-4758-9FAF-F635FBD9EECC}" dt="2021-12-13T09:14:39.176" v="47" actId="338"/>
          <ac:picMkLst>
            <pc:docMk/>
            <pc:sldMk cId="2603063048" sldId="807"/>
            <ac:picMk id="12" creationId="{015EFE02-9A33-4A21-BB76-F801ED50FADA}"/>
          </ac:picMkLst>
        </pc:picChg>
      </pc:sldChg>
      <pc:sldChg chg="modSp mod">
        <pc:chgData name="Elaine Duffin" userId="cf570e58-4bc4-40a4-94a7-b8900c9b7065" providerId="ADAL" clId="{AA159FCE-5B3A-4758-9FAF-F635FBD9EECC}" dt="2021-12-13T09:06:48.744" v="0" actId="14100"/>
        <pc:sldMkLst>
          <pc:docMk/>
          <pc:sldMk cId="4004657181" sldId="1176"/>
        </pc:sldMkLst>
        <pc:spChg chg="mod">
          <ac:chgData name="Elaine Duffin" userId="cf570e58-4bc4-40a4-94a7-b8900c9b7065" providerId="ADAL" clId="{AA159FCE-5B3A-4758-9FAF-F635FBD9EECC}" dt="2021-12-13T09:06:48.744" v="0" actId="14100"/>
          <ac:spMkLst>
            <pc:docMk/>
            <pc:sldMk cId="4004657181" sldId="1176"/>
            <ac:spMk id="2" creationId="{4996BA7B-4365-4D44-B4E5-0AC8CD79697B}"/>
          </ac:spMkLst>
        </pc:spChg>
      </pc:sldChg>
      <pc:sldChg chg="modAnim">
        <pc:chgData name="Elaine Duffin" userId="cf570e58-4bc4-40a4-94a7-b8900c9b7065" providerId="ADAL" clId="{AA159FCE-5B3A-4758-9FAF-F635FBD9EECC}" dt="2021-12-13T09:20:16.964" v="119"/>
        <pc:sldMkLst>
          <pc:docMk/>
          <pc:sldMk cId="3008611046" sldId="1184"/>
        </pc:sldMkLst>
      </pc:sldChg>
      <pc:sldChg chg="modSp mod">
        <pc:chgData name="Elaine Duffin" userId="cf570e58-4bc4-40a4-94a7-b8900c9b7065" providerId="ADAL" clId="{AA159FCE-5B3A-4758-9FAF-F635FBD9EECC}" dt="2021-12-13T09:20:27.082" v="121" actId="14100"/>
        <pc:sldMkLst>
          <pc:docMk/>
          <pc:sldMk cId="2568203114" sldId="1187"/>
        </pc:sldMkLst>
        <pc:spChg chg="mod">
          <ac:chgData name="Elaine Duffin" userId="cf570e58-4bc4-40a4-94a7-b8900c9b7065" providerId="ADAL" clId="{AA159FCE-5B3A-4758-9FAF-F635FBD9EECC}" dt="2021-12-13T09:20:23.188" v="120" actId="1076"/>
          <ac:spMkLst>
            <pc:docMk/>
            <pc:sldMk cId="2568203114" sldId="1187"/>
            <ac:spMk id="3" creationId="{5F148BC1-6EFC-41C5-A9E3-90F053F6572B}"/>
          </ac:spMkLst>
        </pc:spChg>
        <pc:picChg chg="mod">
          <ac:chgData name="Elaine Duffin" userId="cf570e58-4bc4-40a4-94a7-b8900c9b7065" providerId="ADAL" clId="{AA159FCE-5B3A-4758-9FAF-F635FBD9EECC}" dt="2021-12-13T09:20:27.082" v="121" actId="14100"/>
          <ac:picMkLst>
            <pc:docMk/>
            <pc:sldMk cId="2568203114" sldId="1187"/>
            <ac:picMk id="6" creationId="{E3A80FEE-0E4C-43B1-B50F-E22FB3E1C731}"/>
          </ac:picMkLst>
        </pc:picChg>
      </pc:sldChg>
      <pc:sldChg chg="modAnim">
        <pc:chgData name="Elaine Duffin" userId="cf570e58-4bc4-40a4-94a7-b8900c9b7065" providerId="ADAL" clId="{AA159FCE-5B3A-4758-9FAF-F635FBD9EECC}" dt="2021-12-13T09:20:46.387" v="122"/>
        <pc:sldMkLst>
          <pc:docMk/>
          <pc:sldMk cId="2099664638" sldId="1188"/>
        </pc:sldMkLst>
      </pc:sldChg>
      <pc:sldChg chg="modAnim">
        <pc:chgData name="Elaine Duffin" userId="cf570e58-4bc4-40a4-94a7-b8900c9b7065" providerId="ADAL" clId="{AA159FCE-5B3A-4758-9FAF-F635FBD9EECC}" dt="2021-12-13T09:21:08.455" v="123"/>
        <pc:sldMkLst>
          <pc:docMk/>
          <pc:sldMk cId="633955036" sldId="1189"/>
        </pc:sldMkLst>
      </pc:sldChg>
    </pc:docChg>
  </pc:docChgLst>
  <pc:docChgLst>
    <pc:chgData name="Elaine Duffin" userId="cf570e58-4bc4-40a4-94a7-b8900c9b7065" providerId="ADAL" clId="{102DA853-F886-4C4F-84D4-B78FCE443EAB}"/>
    <pc:docChg chg="undo custSel addSld delSld modSld sldOrd modNotesMaster">
      <pc:chgData name="Elaine Duffin" userId="cf570e58-4bc4-40a4-94a7-b8900c9b7065" providerId="ADAL" clId="{102DA853-F886-4C4F-84D4-B78FCE443EAB}" dt="2021-12-13T09:52:36.362" v="542"/>
      <pc:docMkLst>
        <pc:docMk/>
      </pc:docMkLst>
      <pc:sldChg chg="addSp delSp modSp mod">
        <pc:chgData name="Elaine Duffin" userId="cf570e58-4bc4-40a4-94a7-b8900c9b7065" providerId="ADAL" clId="{102DA853-F886-4C4F-84D4-B78FCE443EAB}" dt="2021-12-07T15:14:08.678" v="252" actId="1076"/>
        <pc:sldMkLst>
          <pc:docMk/>
          <pc:sldMk cId="4164894751" sldId="257"/>
        </pc:sldMkLst>
        <pc:spChg chg="mod">
          <ac:chgData name="Elaine Duffin" userId="cf570e58-4bc4-40a4-94a7-b8900c9b7065" providerId="ADAL" clId="{102DA853-F886-4C4F-84D4-B78FCE443EAB}" dt="2021-12-07T11:26:17.176" v="28" actId="14100"/>
          <ac:spMkLst>
            <pc:docMk/>
            <pc:sldMk cId="4164894751" sldId="257"/>
            <ac:spMk id="2" creationId="{74426157-790E-4A25-9C35-19EE521B459E}"/>
          </ac:spMkLst>
        </pc:spChg>
        <pc:spChg chg="del mod">
          <ac:chgData name="Elaine Duffin" userId="cf570e58-4bc4-40a4-94a7-b8900c9b7065" providerId="ADAL" clId="{102DA853-F886-4C4F-84D4-B78FCE443EAB}" dt="2021-12-07T11:21:53.690" v="1" actId="22"/>
          <ac:spMkLst>
            <pc:docMk/>
            <pc:sldMk cId="4164894751" sldId="257"/>
            <ac:spMk id="3" creationId="{D7057818-54FC-4B53-A134-622714A08481}"/>
          </ac:spMkLst>
        </pc:spChg>
        <pc:picChg chg="add mod ord modCrop">
          <ac:chgData name="Elaine Duffin" userId="cf570e58-4bc4-40a4-94a7-b8900c9b7065" providerId="ADAL" clId="{102DA853-F886-4C4F-84D4-B78FCE443EAB}" dt="2021-12-07T11:29:56.861" v="55" actId="732"/>
          <ac:picMkLst>
            <pc:docMk/>
            <pc:sldMk cId="4164894751" sldId="257"/>
            <ac:picMk id="5" creationId="{6E02FECD-E4B7-4145-BED8-84F4EE92D15B}"/>
          </ac:picMkLst>
        </pc:picChg>
        <pc:picChg chg="add mod modCrop">
          <ac:chgData name="Elaine Duffin" userId="cf570e58-4bc4-40a4-94a7-b8900c9b7065" providerId="ADAL" clId="{102DA853-F886-4C4F-84D4-B78FCE443EAB}" dt="2021-12-07T15:14:02.296" v="251" actId="1076"/>
          <ac:picMkLst>
            <pc:docMk/>
            <pc:sldMk cId="4164894751" sldId="257"/>
            <ac:picMk id="7" creationId="{55CCDAA3-0933-4AF3-915D-42C82BCBB8F1}"/>
          </ac:picMkLst>
        </pc:picChg>
        <pc:picChg chg="add mod modCrop">
          <ac:chgData name="Elaine Duffin" userId="cf570e58-4bc4-40a4-94a7-b8900c9b7065" providerId="ADAL" clId="{102DA853-F886-4C4F-84D4-B78FCE443EAB}" dt="2021-12-07T15:14:08.678" v="252" actId="1076"/>
          <ac:picMkLst>
            <pc:docMk/>
            <pc:sldMk cId="4164894751" sldId="257"/>
            <ac:picMk id="9" creationId="{420074AE-F9D3-4F6B-970E-B1FE722582A6}"/>
          </ac:picMkLst>
        </pc:picChg>
      </pc:sldChg>
      <pc:sldChg chg="del">
        <pc:chgData name="Elaine Duffin" userId="cf570e58-4bc4-40a4-94a7-b8900c9b7065" providerId="ADAL" clId="{102DA853-F886-4C4F-84D4-B78FCE443EAB}" dt="2021-12-07T15:05:55.462" v="222" actId="47"/>
        <pc:sldMkLst>
          <pc:docMk/>
          <pc:sldMk cId="3691546812" sldId="801"/>
        </pc:sldMkLst>
      </pc:sldChg>
      <pc:sldChg chg="del">
        <pc:chgData name="Elaine Duffin" userId="cf570e58-4bc4-40a4-94a7-b8900c9b7065" providerId="ADAL" clId="{102DA853-F886-4C4F-84D4-B78FCE443EAB}" dt="2021-12-07T15:05:55.462" v="222" actId="47"/>
        <pc:sldMkLst>
          <pc:docMk/>
          <pc:sldMk cId="2307043431" sldId="802"/>
        </pc:sldMkLst>
      </pc:sldChg>
      <pc:sldChg chg="addSp modSp new mod">
        <pc:chgData name="Elaine Duffin" userId="cf570e58-4bc4-40a4-94a7-b8900c9b7065" providerId="ADAL" clId="{102DA853-F886-4C4F-84D4-B78FCE443EAB}" dt="2021-12-07T14:43:27.728" v="150" actId="20577"/>
        <pc:sldMkLst>
          <pc:docMk/>
          <pc:sldMk cId="3698198569" sldId="803"/>
        </pc:sldMkLst>
        <pc:spChg chg="mod">
          <ac:chgData name="Elaine Duffin" userId="cf570e58-4bc4-40a4-94a7-b8900c9b7065" providerId="ADAL" clId="{102DA853-F886-4C4F-84D4-B78FCE443EAB}" dt="2021-12-07T14:43:27.728" v="150" actId="20577"/>
          <ac:spMkLst>
            <pc:docMk/>
            <pc:sldMk cId="3698198569" sldId="803"/>
            <ac:spMk id="3" creationId="{85E18A4C-20F9-430C-B355-3BD71816022A}"/>
          </ac:spMkLst>
        </pc:spChg>
        <pc:picChg chg="add mod modCrop">
          <ac:chgData name="Elaine Duffin" userId="cf570e58-4bc4-40a4-94a7-b8900c9b7065" providerId="ADAL" clId="{102DA853-F886-4C4F-84D4-B78FCE443EAB}" dt="2021-12-07T11:32:21.334" v="92" actId="14100"/>
          <ac:picMkLst>
            <pc:docMk/>
            <pc:sldMk cId="3698198569" sldId="803"/>
            <ac:picMk id="5" creationId="{AA369F63-3478-4B77-AF5A-2CCD637DDA88}"/>
          </ac:picMkLst>
        </pc:picChg>
      </pc:sldChg>
      <pc:sldChg chg="addSp modSp new mod">
        <pc:chgData name="Elaine Duffin" userId="cf570e58-4bc4-40a4-94a7-b8900c9b7065" providerId="ADAL" clId="{102DA853-F886-4C4F-84D4-B78FCE443EAB}" dt="2021-12-07T14:50:41.656" v="190" actId="14100"/>
        <pc:sldMkLst>
          <pc:docMk/>
          <pc:sldMk cId="1531058370" sldId="804"/>
        </pc:sldMkLst>
        <pc:spChg chg="mod">
          <ac:chgData name="Elaine Duffin" userId="cf570e58-4bc4-40a4-94a7-b8900c9b7065" providerId="ADAL" clId="{102DA853-F886-4C4F-84D4-B78FCE443EAB}" dt="2021-12-07T14:45:30.358" v="177" actId="20577"/>
          <ac:spMkLst>
            <pc:docMk/>
            <pc:sldMk cId="1531058370" sldId="804"/>
            <ac:spMk id="3" creationId="{3273125E-7BBF-40ED-8B14-EFB1844A4530}"/>
          </ac:spMkLst>
        </pc:spChg>
        <pc:picChg chg="add mod modCrop">
          <ac:chgData name="Elaine Duffin" userId="cf570e58-4bc4-40a4-94a7-b8900c9b7065" providerId="ADAL" clId="{102DA853-F886-4C4F-84D4-B78FCE443EAB}" dt="2021-12-07T14:50:31.911" v="187" actId="1076"/>
          <ac:picMkLst>
            <pc:docMk/>
            <pc:sldMk cId="1531058370" sldId="804"/>
            <ac:picMk id="5" creationId="{1B02B0DE-2933-4D57-AB79-360733F6BACD}"/>
          </ac:picMkLst>
        </pc:picChg>
        <pc:picChg chg="add mod modCrop">
          <ac:chgData name="Elaine Duffin" userId="cf570e58-4bc4-40a4-94a7-b8900c9b7065" providerId="ADAL" clId="{102DA853-F886-4C4F-84D4-B78FCE443EAB}" dt="2021-12-07T14:50:41.656" v="190" actId="14100"/>
          <ac:picMkLst>
            <pc:docMk/>
            <pc:sldMk cId="1531058370" sldId="804"/>
            <ac:picMk id="7" creationId="{8C1EF024-E829-4689-A07D-9A582D1BC1E7}"/>
          </ac:picMkLst>
        </pc:picChg>
      </pc:sldChg>
      <pc:sldChg chg="addSp delSp modSp new mod">
        <pc:chgData name="Elaine Duffin" userId="cf570e58-4bc4-40a4-94a7-b8900c9b7065" providerId="ADAL" clId="{102DA853-F886-4C4F-84D4-B78FCE443EAB}" dt="2021-12-07T15:08:06.581" v="245" actId="1076"/>
        <pc:sldMkLst>
          <pc:docMk/>
          <pc:sldMk cId="680557381" sldId="805"/>
        </pc:sldMkLst>
        <pc:spChg chg="mod">
          <ac:chgData name="Elaine Duffin" userId="cf570e58-4bc4-40a4-94a7-b8900c9b7065" providerId="ADAL" clId="{102DA853-F886-4C4F-84D4-B78FCE443EAB}" dt="2021-12-07T15:06:35.735" v="224" actId="1076"/>
          <ac:spMkLst>
            <pc:docMk/>
            <pc:sldMk cId="680557381" sldId="805"/>
            <ac:spMk id="3" creationId="{D087284E-4DC1-42E8-926A-6A93416BEC06}"/>
          </ac:spMkLst>
        </pc:spChg>
        <pc:picChg chg="add del mod modCrop">
          <ac:chgData name="Elaine Duffin" userId="cf570e58-4bc4-40a4-94a7-b8900c9b7065" providerId="ADAL" clId="{102DA853-F886-4C4F-84D4-B78FCE443EAB}" dt="2021-12-07T15:07:39.083" v="237" actId="478"/>
          <ac:picMkLst>
            <pc:docMk/>
            <pc:sldMk cId="680557381" sldId="805"/>
            <ac:picMk id="5" creationId="{0FECA6C0-57DF-4FEE-94C5-1A77ADB11CAF}"/>
          </ac:picMkLst>
        </pc:picChg>
        <pc:picChg chg="add mod modCrop">
          <ac:chgData name="Elaine Duffin" userId="cf570e58-4bc4-40a4-94a7-b8900c9b7065" providerId="ADAL" clId="{102DA853-F886-4C4F-84D4-B78FCE443EAB}" dt="2021-12-07T15:07:11.669" v="235" actId="1076"/>
          <ac:picMkLst>
            <pc:docMk/>
            <pc:sldMk cId="680557381" sldId="805"/>
            <ac:picMk id="7" creationId="{F93C4EBC-F7B4-4A68-860E-F5D379006AA2}"/>
          </ac:picMkLst>
        </pc:picChg>
        <pc:picChg chg="add mod modCrop">
          <ac:chgData name="Elaine Duffin" userId="cf570e58-4bc4-40a4-94a7-b8900c9b7065" providerId="ADAL" clId="{102DA853-F886-4C4F-84D4-B78FCE443EAB}" dt="2021-12-07T15:08:06.581" v="245" actId="1076"/>
          <ac:picMkLst>
            <pc:docMk/>
            <pc:sldMk cId="680557381" sldId="805"/>
            <ac:picMk id="9" creationId="{4E1D7FBD-CCDB-431C-BDB9-1A6EB615C588}"/>
          </ac:picMkLst>
        </pc:picChg>
      </pc:sldChg>
      <pc:sldChg chg="addSp delSp modSp new mod">
        <pc:chgData name="Elaine Duffin" userId="cf570e58-4bc4-40a4-94a7-b8900c9b7065" providerId="ADAL" clId="{102DA853-F886-4C4F-84D4-B78FCE443EAB}" dt="2021-12-07T15:23:10.878" v="332" actId="14100"/>
        <pc:sldMkLst>
          <pc:docMk/>
          <pc:sldMk cId="2370321878" sldId="806"/>
        </pc:sldMkLst>
        <pc:spChg chg="mod">
          <ac:chgData name="Elaine Duffin" userId="cf570e58-4bc4-40a4-94a7-b8900c9b7065" providerId="ADAL" clId="{102DA853-F886-4C4F-84D4-B78FCE443EAB}" dt="2021-12-07T15:20:57.564" v="269" actId="20577"/>
          <ac:spMkLst>
            <pc:docMk/>
            <pc:sldMk cId="2370321878" sldId="806"/>
            <ac:spMk id="2" creationId="{825D6E13-F643-4233-8F96-DE881F51C2D1}"/>
          </ac:spMkLst>
        </pc:spChg>
        <pc:spChg chg="mod">
          <ac:chgData name="Elaine Duffin" userId="cf570e58-4bc4-40a4-94a7-b8900c9b7065" providerId="ADAL" clId="{102DA853-F886-4C4F-84D4-B78FCE443EAB}" dt="2021-12-07T15:21:18.488" v="318" actId="14100"/>
          <ac:spMkLst>
            <pc:docMk/>
            <pc:sldMk cId="2370321878" sldId="806"/>
            <ac:spMk id="3" creationId="{0491A7A8-2AA8-40F1-AA2E-F08652134909}"/>
          </ac:spMkLst>
        </pc:spChg>
        <pc:picChg chg="add del mod modCrop">
          <ac:chgData name="Elaine Duffin" userId="cf570e58-4bc4-40a4-94a7-b8900c9b7065" providerId="ADAL" clId="{102DA853-F886-4C4F-84D4-B78FCE443EAB}" dt="2021-12-07T15:22:49.041" v="326" actId="478"/>
          <ac:picMkLst>
            <pc:docMk/>
            <pc:sldMk cId="2370321878" sldId="806"/>
            <ac:picMk id="5" creationId="{246996EA-071F-454A-8BB0-8CFEFA4037B0}"/>
          </ac:picMkLst>
        </pc:picChg>
        <pc:picChg chg="add mod modCrop">
          <ac:chgData name="Elaine Duffin" userId="cf570e58-4bc4-40a4-94a7-b8900c9b7065" providerId="ADAL" clId="{102DA853-F886-4C4F-84D4-B78FCE443EAB}" dt="2021-12-07T15:23:10.878" v="332" actId="14100"/>
          <ac:picMkLst>
            <pc:docMk/>
            <pc:sldMk cId="2370321878" sldId="806"/>
            <ac:picMk id="7" creationId="{B29B0241-429E-4697-8819-0AB1FA8AB495}"/>
          </ac:picMkLst>
        </pc:picChg>
      </pc:sldChg>
      <pc:sldChg chg="addSp modSp new mod">
        <pc:chgData name="Elaine Duffin" userId="cf570e58-4bc4-40a4-94a7-b8900c9b7065" providerId="ADAL" clId="{102DA853-F886-4C4F-84D4-B78FCE443EAB}" dt="2021-12-07T15:27:33.265" v="375" actId="1076"/>
        <pc:sldMkLst>
          <pc:docMk/>
          <pc:sldMk cId="2603063048" sldId="807"/>
        </pc:sldMkLst>
        <pc:spChg chg="mod">
          <ac:chgData name="Elaine Duffin" userId="cf570e58-4bc4-40a4-94a7-b8900c9b7065" providerId="ADAL" clId="{102DA853-F886-4C4F-84D4-B78FCE443EAB}" dt="2021-12-07T15:27:01.830" v="354" actId="20577"/>
          <ac:spMkLst>
            <pc:docMk/>
            <pc:sldMk cId="2603063048" sldId="807"/>
            <ac:spMk id="2" creationId="{69CB3B32-228E-4D70-AC22-97EA117BEBF4}"/>
          </ac:spMkLst>
        </pc:spChg>
        <pc:spChg chg="mod">
          <ac:chgData name="Elaine Duffin" userId="cf570e58-4bc4-40a4-94a7-b8900c9b7065" providerId="ADAL" clId="{102DA853-F886-4C4F-84D4-B78FCE443EAB}" dt="2021-12-07T15:27:08.694" v="368" actId="14100"/>
          <ac:spMkLst>
            <pc:docMk/>
            <pc:sldMk cId="2603063048" sldId="807"/>
            <ac:spMk id="3" creationId="{CCF3CF51-2DD8-4769-9A9E-76F44D423F44}"/>
          </ac:spMkLst>
        </pc:spChg>
        <pc:picChg chg="add mod modCrop">
          <ac:chgData name="Elaine Duffin" userId="cf570e58-4bc4-40a4-94a7-b8900c9b7065" providerId="ADAL" clId="{102DA853-F886-4C4F-84D4-B78FCE443EAB}" dt="2021-12-07T15:27:33.265" v="375" actId="1076"/>
          <ac:picMkLst>
            <pc:docMk/>
            <pc:sldMk cId="2603063048" sldId="807"/>
            <ac:picMk id="5" creationId="{6034684B-14C1-4EF5-9D25-CD5BB048663D}"/>
          </ac:picMkLst>
        </pc:picChg>
      </pc:sldChg>
      <pc:sldChg chg="modSp new mod">
        <pc:chgData name="Elaine Duffin" userId="cf570e58-4bc4-40a4-94a7-b8900c9b7065" providerId="ADAL" clId="{102DA853-F886-4C4F-84D4-B78FCE443EAB}" dt="2021-12-08T13:38:05.423" v="386" actId="20577"/>
        <pc:sldMkLst>
          <pc:docMk/>
          <pc:sldMk cId="1218252405" sldId="808"/>
        </pc:sldMkLst>
        <pc:spChg chg="mod">
          <ac:chgData name="Elaine Duffin" userId="cf570e58-4bc4-40a4-94a7-b8900c9b7065" providerId="ADAL" clId="{102DA853-F886-4C4F-84D4-B78FCE443EAB}" dt="2021-12-08T13:38:05.423" v="386" actId="20577"/>
          <ac:spMkLst>
            <pc:docMk/>
            <pc:sldMk cId="1218252405" sldId="808"/>
            <ac:spMk id="2" creationId="{0F3EF8EA-032F-4D5A-A78E-876D4FD9BAFA}"/>
          </ac:spMkLst>
        </pc:spChg>
      </pc:sldChg>
      <pc:sldChg chg="addSp delSp modSp new mod modNotesTx">
        <pc:chgData name="Elaine Duffin" userId="cf570e58-4bc4-40a4-94a7-b8900c9b7065" providerId="ADAL" clId="{102DA853-F886-4C4F-84D4-B78FCE443EAB}" dt="2021-12-08T13:48:55.107" v="446" actId="313"/>
        <pc:sldMkLst>
          <pc:docMk/>
          <pc:sldMk cId="500640986" sldId="809"/>
        </pc:sldMkLst>
        <pc:spChg chg="mod">
          <ac:chgData name="Elaine Duffin" userId="cf570e58-4bc4-40a4-94a7-b8900c9b7065" providerId="ADAL" clId="{102DA853-F886-4C4F-84D4-B78FCE443EAB}" dt="2021-12-08T13:48:55.107" v="446" actId="313"/>
          <ac:spMkLst>
            <pc:docMk/>
            <pc:sldMk cId="500640986" sldId="809"/>
            <ac:spMk id="2" creationId="{89770DD4-FEB1-4B22-A264-8810845CF809}"/>
          </ac:spMkLst>
        </pc:spChg>
        <pc:spChg chg="del">
          <ac:chgData name="Elaine Duffin" userId="cf570e58-4bc4-40a4-94a7-b8900c9b7065" providerId="ADAL" clId="{102DA853-F886-4C4F-84D4-B78FCE443EAB}" dt="2021-12-08T13:42:01.920" v="389"/>
          <ac:spMkLst>
            <pc:docMk/>
            <pc:sldMk cId="500640986" sldId="809"/>
            <ac:spMk id="3" creationId="{A0540BBE-3F2E-4D6C-8200-AB2F7B7F16D3}"/>
          </ac:spMkLst>
        </pc:spChg>
        <pc:picChg chg="add mod">
          <ac:chgData name="Elaine Duffin" userId="cf570e58-4bc4-40a4-94a7-b8900c9b7065" providerId="ADAL" clId="{102DA853-F886-4C4F-84D4-B78FCE443EAB}" dt="2021-12-08T13:42:12.081" v="394" actId="1076"/>
          <ac:picMkLst>
            <pc:docMk/>
            <pc:sldMk cId="500640986" sldId="809"/>
            <ac:picMk id="1026" creationId="{793ACA3F-BF99-43DE-A9D9-4823A9E88E80}"/>
          </ac:picMkLst>
        </pc:picChg>
      </pc:sldChg>
      <pc:sldChg chg="addSp modSp new mod ord modNotesTx">
        <pc:chgData name="Elaine Duffin" userId="cf570e58-4bc4-40a4-94a7-b8900c9b7065" providerId="ADAL" clId="{102DA853-F886-4C4F-84D4-B78FCE443EAB}" dt="2021-12-08T14:33:03.113" v="450"/>
        <pc:sldMkLst>
          <pc:docMk/>
          <pc:sldMk cId="3473945416" sldId="810"/>
        </pc:sldMkLst>
        <pc:spChg chg="mod">
          <ac:chgData name="Elaine Duffin" userId="cf570e58-4bc4-40a4-94a7-b8900c9b7065" providerId="ADAL" clId="{102DA853-F886-4C4F-84D4-B78FCE443EAB}" dt="2021-12-08T13:47:10.083" v="421" actId="14100"/>
          <ac:spMkLst>
            <pc:docMk/>
            <pc:sldMk cId="3473945416" sldId="810"/>
            <ac:spMk id="3" creationId="{14C49E9F-8666-48D0-868F-009490BFE914}"/>
          </ac:spMkLst>
        </pc:spChg>
        <pc:picChg chg="add mod">
          <ac:chgData name="Elaine Duffin" userId="cf570e58-4bc4-40a4-94a7-b8900c9b7065" providerId="ADAL" clId="{102DA853-F886-4C4F-84D4-B78FCE443EAB}" dt="2021-12-08T13:47:13.610" v="423" actId="1076"/>
          <ac:picMkLst>
            <pc:docMk/>
            <pc:sldMk cId="3473945416" sldId="810"/>
            <ac:picMk id="5" creationId="{AB902C35-4447-4CB3-AAED-FC35EDAE527E}"/>
          </ac:picMkLst>
        </pc:picChg>
      </pc:sldChg>
      <pc:sldChg chg="modSp new mod modAnim modNotesTx">
        <pc:chgData name="Elaine Duffin" userId="cf570e58-4bc4-40a4-94a7-b8900c9b7065" providerId="ADAL" clId="{102DA853-F886-4C4F-84D4-B78FCE443EAB}" dt="2021-12-13T09:45:41.122" v="466"/>
        <pc:sldMkLst>
          <pc:docMk/>
          <pc:sldMk cId="2118257534" sldId="811"/>
        </pc:sldMkLst>
        <pc:spChg chg="mod">
          <ac:chgData name="Elaine Duffin" userId="cf570e58-4bc4-40a4-94a7-b8900c9b7065" providerId="ADAL" clId="{102DA853-F886-4C4F-84D4-B78FCE443EAB}" dt="2021-12-13T09:45:33.873" v="464" actId="15"/>
          <ac:spMkLst>
            <pc:docMk/>
            <pc:sldMk cId="2118257534" sldId="811"/>
            <ac:spMk id="3" creationId="{9A1210A8-BAF6-4A46-A97A-E5AD7F2E2E96}"/>
          </ac:spMkLst>
        </pc:spChg>
      </pc:sldChg>
      <pc:sldChg chg="modAnim">
        <pc:chgData name="Elaine Duffin" userId="cf570e58-4bc4-40a4-94a7-b8900c9b7065" providerId="ADAL" clId="{102DA853-F886-4C4F-84D4-B78FCE443EAB}" dt="2021-12-13T09:43:40.543" v="455"/>
        <pc:sldMkLst>
          <pc:docMk/>
          <pc:sldMk cId="3379614450" sldId="1178"/>
        </pc:sldMkLst>
      </pc:sldChg>
      <pc:sldChg chg="modAnim">
        <pc:chgData name="Elaine Duffin" userId="cf570e58-4bc4-40a4-94a7-b8900c9b7065" providerId="ADAL" clId="{102DA853-F886-4C4F-84D4-B78FCE443EAB}" dt="2021-12-13T09:46:20.168" v="469"/>
        <pc:sldMkLst>
          <pc:docMk/>
          <pc:sldMk cId="1334339089" sldId="1179"/>
        </pc:sldMkLst>
      </pc:sldChg>
      <pc:sldChg chg="modSp">
        <pc:chgData name="Elaine Duffin" userId="cf570e58-4bc4-40a4-94a7-b8900c9b7065" providerId="ADAL" clId="{102DA853-F886-4C4F-84D4-B78FCE443EAB}" dt="2021-12-13T09:47:01.599" v="529" actId="20577"/>
        <pc:sldMkLst>
          <pc:docMk/>
          <pc:sldMk cId="1620102715" sldId="1180"/>
        </pc:sldMkLst>
        <pc:spChg chg="mod">
          <ac:chgData name="Elaine Duffin" userId="cf570e58-4bc4-40a4-94a7-b8900c9b7065" providerId="ADAL" clId="{102DA853-F886-4C4F-84D4-B78FCE443EAB}" dt="2021-12-13T09:47:01.599" v="529" actId="20577"/>
          <ac:spMkLst>
            <pc:docMk/>
            <pc:sldMk cId="1620102715" sldId="1180"/>
            <ac:spMk id="3" creationId="{A80BD827-DDE2-48B1-9FF2-F670D5773F1E}"/>
          </ac:spMkLst>
        </pc:spChg>
      </pc:sldChg>
      <pc:sldChg chg="modAnim">
        <pc:chgData name="Elaine Duffin" userId="cf570e58-4bc4-40a4-94a7-b8900c9b7065" providerId="ADAL" clId="{102DA853-F886-4C4F-84D4-B78FCE443EAB}" dt="2021-12-13T09:48:11.047" v="531"/>
        <pc:sldMkLst>
          <pc:docMk/>
          <pc:sldMk cId="974453314" sldId="1182"/>
        </pc:sldMkLst>
      </pc:sldChg>
      <pc:sldChg chg="modSp mod modAnim">
        <pc:chgData name="Elaine Duffin" userId="cf570e58-4bc4-40a4-94a7-b8900c9b7065" providerId="ADAL" clId="{102DA853-F886-4C4F-84D4-B78FCE443EAB}" dt="2021-12-13T09:50:40.765" v="541"/>
        <pc:sldMkLst>
          <pc:docMk/>
          <pc:sldMk cId="2099664638" sldId="1188"/>
        </pc:sldMkLst>
        <pc:spChg chg="mod">
          <ac:chgData name="Elaine Duffin" userId="cf570e58-4bc4-40a4-94a7-b8900c9b7065" providerId="ADAL" clId="{102DA853-F886-4C4F-84D4-B78FCE443EAB}" dt="2021-12-13T09:49:57.773" v="536" actId="20577"/>
          <ac:spMkLst>
            <pc:docMk/>
            <pc:sldMk cId="2099664638" sldId="1188"/>
            <ac:spMk id="3" creationId="{99367E2C-8771-4209-A8E3-AFBB3709CD87}"/>
          </ac:spMkLst>
        </pc:spChg>
      </pc:sldChg>
      <pc:sldChg chg="modAnim">
        <pc:chgData name="Elaine Duffin" userId="cf570e58-4bc4-40a4-94a7-b8900c9b7065" providerId="ADAL" clId="{102DA853-F886-4C4F-84D4-B78FCE443EAB}" dt="2021-12-13T09:31:59.909" v="454"/>
        <pc:sldMkLst>
          <pc:docMk/>
          <pc:sldMk cId="633955036" sldId="1189"/>
        </pc:sldMkLst>
      </pc:sldChg>
      <pc:sldChg chg="modAnim">
        <pc:chgData name="Elaine Duffin" userId="cf570e58-4bc4-40a4-94a7-b8900c9b7065" providerId="ADAL" clId="{102DA853-F886-4C4F-84D4-B78FCE443EAB}" dt="2021-12-13T09:52:36.362" v="542"/>
        <pc:sldMkLst>
          <pc:docMk/>
          <pc:sldMk cId="775298006" sldId="11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F008-0210-41A4-BA26-A10AFD7A35B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D747-A162-4681-B82B-60D766A86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7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43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source code of the existing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D747-A162-4681-B82B-60D766A86C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9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D747-A162-4681-B82B-60D766A86C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1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D747-A162-4681-B82B-60D766A86CD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3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D747-A162-4681-B82B-60D766A86CD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7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Lectorial</a:t>
            </a:r>
            <a:r>
              <a:rPr lang="en-US" dirty="0"/>
              <a:t> Week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3C4EBC-F7B4-4A68-860E-F5D379006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2" r="75728" b="30846"/>
          <a:stretch/>
        </p:blipFill>
        <p:spPr>
          <a:xfrm>
            <a:off x="428404" y="620633"/>
            <a:ext cx="4927832" cy="5916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D7FBD-CCDB-431C-BDB9-1A6EB615C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65" r="70947" b="22802"/>
          <a:stretch/>
        </p:blipFill>
        <p:spPr>
          <a:xfrm>
            <a:off x="5988895" y="160388"/>
            <a:ext cx="5960052" cy="65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3B32-228E-4D70-AC22-97EA117B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Reinforcement Part 2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CF51-2DD8-4769-9A9E-76F44D42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86889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Countdown loop</a:t>
            </a:r>
          </a:p>
          <a:p>
            <a:pPr lvl="1"/>
            <a:r>
              <a:rPr lang="en-GB" dirty="0"/>
              <a:t>Original code shown</a:t>
            </a:r>
          </a:p>
          <a:p>
            <a:endParaRPr lang="en-GB" dirty="0"/>
          </a:p>
          <a:p>
            <a:r>
              <a:rPr lang="en-GB" dirty="0"/>
              <a:t>Tasks</a:t>
            </a:r>
          </a:p>
          <a:p>
            <a:pPr lvl="1"/>
            <a:r>
              <a:rPr lang="en-GB" dirty="0"/>
              <a:t>Ask the user for initial number to count down from </a:t>
            </a:r>
          </a:p>
          <a:p>
            <a:pPr lvl="1"/>
            <a:r>
              <a:rPr lang="en-GB" dirty="0"/>
              <a:t>Write a space (or tab) between each digit</a:t>
            </a:r>
          </a:p>
          <a:p>
            <a:pPr lvl="1"/>
            <a:r>
              <a:rPr lang="en-GB" dirty="0"/>
              <a:t>Use subroutine(s) where appropriate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4684B-14C1-4EF5-9D25-CD5BB0486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9" r="84359" b="66158"/>
          <a:stretch/>
        </p:blipFill>
        <p:spPr>
          <a:xfrm>
            <a:off x="6566037" y="1571935"/>
            <a:ext cx="5031976" cy="349789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C9CD199C-B00D-4278-B382-7D170D3B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5387975"/>
            <a:ext cx="13160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ACE75C8-82E8-4998-A887-48F744DC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133" y="5790819"/>
            <a:ext cx="3651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E7099F8C-9189-4D03-A9CF-21026D0A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341" y="5790819"/>
            <a:ext cx="1827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801E904D-1051-4699-AEFC-543E8FEB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082" y="5790819"/>
            <a:ext cx="1827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2011D0BD-0B15-4D6F-9311-9CF5D69F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23" y="5790819"/>
            <a:ext cx="1827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0E0A3F4D-CBCF-4BF6-9661-78507BE47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163" y="5790819"/>
            <a:ext cx="1827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E13-F643-4233-8F96-DE881F51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4911671" cy="1479173"/>
          </a:xfrm>
        </p:spPr>
        <p:txBody>
          <a:bodyPr/>
          <a:lstStyle/>
          <a:p>
            <a:r>
              <a:rPr lang="en-GB" dirty="0"/>
              <a:t>Countdown loop</a:t>
            </a:r>
            <a:br>
              <a:rPr lang="en-GB" dirty="0"/>
            </a:br>
            <a:r>
              <a:rPr lang="en-GB" dirty="0"/>
              <a:t>- improvement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A7A8-2AA8-40F1-AA2E-F0865213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9"/>
            <a:ext cx="4363995" cy="4743579"/>
          </a:xfrm>
        </p:spPr>
        <p:txBody>
          <a:bodyPr/>
          <a:lstStyle/>
          <a:p>
            <a:r>
              <a:rPr lang="en-GB" dirty="0"/>
              <a:t>Decisions</a:t>
            </a:r>
          </a:p>
          <a:p>
            <a:pPr lvl="1"/>
            <a:r>
              <a:rPr lang="en-GB" dirty="0"/>
              <a:t>The register to store the input number</a:t>
            </a:r>
          </a:p>
          <a:p>
            <a:pPr lvl="1"/>
            <a:r>
              <a:rPr lang="en-GB" dirty="0"/>
              <a:t>The initial message and spacing between the digits</a:t>
            </a:r>
          </a:p>
          <a:p>
            <a:pPr lvl="1"/>
            <a:endParaRPr lang="en-GB" dirty="0"/>
          </a:p>
          <a:p>
            <a:r>
              <a:rPr lang="en-GB" dirty="0"/>
              <a:t>With user input and formatted output</a:t>
            </a:r>
          </a:p>
          <a:p>
            <a:endParaRPr lang="en-GB" dirty="0"/>
          </a:p>
          <a:p>
            <a:r>
              <a:rPr lang="en-GB" dirty="0"/>
              <a:t>Would subroutine(s) make the code more readable?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B0241-429E-4697-8819-0AB1FA8AB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78" r="69357" b="16102"/>
          <a:stretch/>
        </p:blipFill>
        <p:spPr>
          <a:xfrm>
            <a:off x="6538066" y="0"/>
            <a:ext cx="56539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1C6-41C9-4CE5-AE3D-9E4C6EA4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74763" cy="1325563"/>
          </a:xfrm>
        </p:spPr>
        <p:txBody>
          <a:bodyPr/>
          <a:lstStyle/>
          <a:p>
            <a:r>
              <a:rPr lang="en-US" dirty="0"/>
              <a:t>Countdown loop - improvement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10A8-BAF6-4A46-A97A-E5AD7F2E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20049" cy="4667250"/>
          </a:xfrm>
        </p:spPr>
        <p:txBody>
          <a:bodyPr>
            <a:normAutofit/>
          </a:bodyPr>
          <a:lstStyle/>
          <a:p>
            <a:r>
              <a:rPr lang="en-US" dirty="0"/>
              <a:t>With subroutine</a:t>
            </a:r>
          </a:p>
          <a:p>
            <a:pPr lvl="1"/>
            <a:r>
              <a:rPr lang="en-US" dirty="0"/>
              <a:t>Now the code in the loop should be easier to read</a:t>
            </a:r>
          </a:p>
          <a:p>
            <a:endParaRPr lang="en-US" dirty="0"/>
          </a:p>
          <a:p>
            <a:r>
              <a:rPr lang="en-US" dirty="0"/>
              <a:t>Note that exit is just a label but is not used in the code</a:t>
            </a:r>
          </a:p>
          <a:p>
            <a:endParaRPr lang="en-US" dirty="0"/>
          </a:p>
          <a:p>
            <a:r>
              <a:rPr lang="en-US" dirty="0"/>
              <a:t>I could have used a subroutine for getting a number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59D22-ADCB-4427-A6EB-0E4B4EDC7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41" r="54575" b="9931"/>
          <a:stretch/>
        </p:blipFill>
        <p:spPr>
          <a:xfrm>
            <a:off x="6772759" y="0"/>
            <a:ext cx="5419241" cy="68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84A1-281F-4E4D-B8CB-977F434A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142C-7DAD-43B0-B6C3-DAC0E7F7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all our registers as being available globally</a:t>
            </a:r>
          </a:p>
          <a:p>
            <a:pPr lvl="1"/>
            <a:r>
              <a:rPr lang="en-US" dirty="0"/>
              <a:t>There are conventions for how the registers should be used and values stored in MIPS</a:t>
            </a:r>
          </a:p>
          <a:p>
            <a:r>
              <a:rPr lang="en-US" dirty="0"/>
              <a:t>We can only call one level of subroutine to return to our main flow of program</a:t>
            </a:r>
          </a:p>
          <a:p>
            <a:pPr lvl="1"/>
            <a:r>
              <a:rPr lang="en-US" dirty="0"/>
              <a:t>We can’t call a subroutine from a subroutine</a:t>
            </a:r>
          </a:p>
          <a:p>
            <a:r>
              <a:rPr lang="en-US" dirty="0"/>
              <a:t>We haven’t looked at arrays</a:t>
            </a:r>
          </a:p>
          <a:p>
            <a:pPr lvl="1"/>
            <a:r>
              <a:rPr lang="en-US" dirty="0"/>
              <a:t>This is a research task for the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3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5B74-E4E6-46B3-B61E-C7F108A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D827-DDE2-48B1-9FF2-F670D577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declared </a:t>
            </a:r>
            <a:r>
              <a:rPr lang="en-US" i="1" dirty="0"/>
              <a:t>static</a:t>
            </a:r>
            <a:r>
              <a:rPr lang="en-US" dirty="0"/>
              <a:t> memory in the .data area of the program</a:t>
            </a:r>
          </a:p>
          <a:p>
            <a:pPr lvl="1"/>
            <a:r>
              <a:rPr lang="en-GB" dirty="0"/>
              <a:t>That usage is static because it doesn’t change while the program is running</a:t>
            </a:r>
          </a:p>
          <a:p>
            <a:pPr lvl="1"/>
            <a:endParaRPr lang="en-GB" dirty="0"/>
          </a:p>
          <a:p>
            <a:r>
              <a:rPr lang="en-GB" dirty="0"/>
              <a:t>To call subroutines from subroutines, we need </a:t>
            </a:r>
            <a:r>
              <a:rPr lang="en-GB" i="1" dirty="0"/>
              <a:t>dynamic</a:t>
            </a:r>
            <a:r>
              <a:rPr lang="en-GB" dirty="0"/>
              <a:t> memory</a:t>
            </a:r>
          </a:p>
          <a:p>
            <a:pPr lvl="1"/>
            <a:r>
              <a:rPr lang="en-GB" dirty="0"/>
              <a:t>Dynamic memory can be allocated (and deallocated) while a program is running</a:t>
            </a:r>
          </a:p>
          <a:p>
            <a:pPr lvl="1"/>
            <a:r>
              <a:rPr lang="en-GB" dirty="0"/>
              <a:t>The stack is one area of dynamic memory</a:t>
            </a:r>
          </a:p>
        </p:txBody>
      </p:sp>
    </p:spTree>
    <p:extLst>
      <p:ext uri="{BB962C8B-B14F-4D97-AF65-F5344CB8AC3E}">
        <p14:creationId xmlns:p14="http://schemas.microsoft.com/office/powerpoint/2010/main" val="16201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5BFB-052F-44A7-8827-6469B301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Stacks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21980C-52B6-4D19-8859-31CBF068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1465" cy="4667250"/>
          </a:xfrm>
        </p:spPr>
        <p:txBody>
          <a:bodyPr>
            <a:normAutofit/>
          </a:bodyPr>
          <a:lstStyle/>
          <a:p>
            <a:r>
              <a:rPr lang="en-US" dirty="0"/>
              <a:t>Last in first out structure</a:t>
            </a:r>
            <a:r>
              <a:rPr lang="en-GB" dirty="0"/>
              <a:t> (LIFO)</a:t>
            </a:r>
          </a:p>
          <a:p>
            <a:endParaRPr lang="en-GB" dirty="0"/>
          </a:p>
          <a:p>
            <a:r>
              <a:rPr lang="en-GB" dirty="0"/>
              <a:t>Place item on top of stack (push) </a:t>
            </a:r>
          </a:p>
          <a:p>
            <a:pPr lvl="1"/>
            <a:r>
              <a:rPr lang="en-GB" dirty="0"/>
              <a:t>Top of stack moves up</a:t>
            </a:r>
          </a:p>
          <a:p>
            <a:pPr lvl="1"/>
            <a:endParaRPr lang="en-GB" dirty="0"/>
          </a:p>
          <a:p>
            <a:r>
              <a:rPr lang="en-GB" dirty="0"/>
              <a:t>Remove item from top of stack (pop)</a:t>
            </a:r>
          </a:p>
          <a:p>
            <a:pPr lvl="1"/>
            <a:r>
              <a:rPr lang="en-GB" dirty="0"/>
              <a:t>Top of stack moves down</a:t>
            </a:r>
          </a:p>
          <a:p>
            <a:pPr lvl="1"/>
            <a:endParaRPr lang="en-GB" dirty="0"/>
          </a:p>
          <a:p>
            <a:r>
              <a:rPr lang="en-GB" dirty="0"/>
              <a:t>In MIPS you have to code the push and pop operations</a:t>
            </a:r>
            <a:endParaRPr lang="en-US" dirty="0"/>
          </a:p>
        </p:txBody>
      </p:sp>
      <p:pic>
        <p:nvPicPr>
          <p:cNvPr id="12" name="Content Placeholder 8" descr="A stack of books&#10;&#10;Description automatically generated">
            <a:extLst>
              <a:ext uri="{FF2B5EF4-FFF2-40B4-BE49-F238E27FC236}">
                <a16:creationId xmlns:a16="http://schemas.microsoft.com/office/drawing/2014/main" id="{3F3B8C89-C082-4C9C-A7E2-F018E42CE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7"/>
          <a:stretch/>
        </p:blipFill>
        <p:spPr>
          <a:xfrm>
            <a:off x="8812827" y="890466"/>
            <a:ext cx="3066536" cy="56024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86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06EC-4486-40E3-98FE-7D93A67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50"/>
            <a:ext cx="10515600" cy="1325563"/>
          </a:xfrm>
        </p:spPr>
        <p:txBody>
          <a:bodyPr/>
          <a:lstStyle/>
          <a:p>
            <a:r>
              <a:rPr lang="en-US" dirty="0"/>
              <a:t>Stack memory in MIPS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E95C-964C-4F9D-B58B-689494FA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83" y="1480652"/>
            <a:ext cx="4484176" cy="5097229"/>
          </a:xfrm>
        </p:spPr>
        <p:txBody>
          <a:bodyPr>
            <a:normAutofit/>
          </a:bodyPr>
          <a:lstStyle/>
          <a:p>
            <a:r>
              <a:rPr lang="en-US" dirty="0"/>
              <a:t>The register $</a:t>
            </a:r>
            <a:r>
              <a:rPr lang="en-US" dirty="0" err="1"/>
              <a:t>sp</a:t>
            </a:r>
            <a:r>
              <a:rPr lang="en-US" dirty="0"/>
              <a:t> is the stack pointer</a:t>
            </a:r>
          </a:p>
          <a:p>
            <a:pPr lvl="1"/>
            <a:r>
              <a:rPr lang="en-US" dirty="0"/>
              <a:t>Points at the top item on the stack</a:t>
            </a:r>
          </a:p>
          <a:p>
            <a:r>
              <a:rPr lang="en-US" dirty="0"/>
              <a:t>The stack grows towards lower addresses </a:t>
            </a:r>
          </a:p>
          <a:p>
            <a:pPr lvl="1"/>
            <a:r>
              <a:rPr lang="en-US" dirty="0"/>
              <a:t>We subtract from stack pointer when we add to the stack</a:t>
            </a:r>
          </a:p>
          <a:p>
            <a:pPr lvl="1"/>
            <a:r>
              <a:rPr lang="en-US" dirty="0"/>
              <a:t>We add to stack pointer when we remove from the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399C6-68F9-4D00-B7A7-E61EBB3F2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0" r="7176"/>
          <a:stretch/>
        </p:blipFill>
        <p:spPr>
          <a:xfrm>
            <a:off x="5322027" y="1480652"/>
            <a:ext cx="6869973" cy="50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F31D-0CEE-4558-8414-A582D959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store and load word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004D-7610-4A46-A199-7BEB94C1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word is a block of storage but varies between different architectures</a:t>
            </a:r>
          </a:p>
          <a:p>
            <a:pPr lvl="1"/>
            <a:r>
              <a:rPr lang="en-US" dirty="0"/>
              <a:t>In MIPS a word is 4 bytes (32 bits)</a:t>
            </a:r>
          </a:p>
          <a:p>
            <a:r>
              <a:rPr lang="en-US" dirty="0"/>
              <a:t>Load word</a:t>
            </a:r>
          </a:p>
          <a:p>
            <a:pPr lvl="1"/>
            <a:r>
              <a:rPr lang="en-US" dirty="0"/>
              <a:t>Load a register with the contents of the memory at an address held by another register, adjusted by an offset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lw</a:t>
            </a:r>
            <a:r>
              <a:rPr lang="en-US" sz="2800" dirty="0">
                <a:latin typeface="Consolas" panose="020B0609020204030204" pitchFamily="49" charset="0"/>
              </a:rPr>
              <a:t> $t1, -4($t2)</a:t>
            </a:r>
          </a:p>
          <a:p>
            <a:r>
              <a:rPr lang="en-US" dirty="0"/>
              <a:t>Store word</a:t>
            </a:r>
          </a:p>
          <a:p>
            <a:pPr lvl="1"/>
            <a:r>
              <a:rPr lang="en-US" dirty="0"/>
              <a:t>Store the contents from a register into memory at an address held by another register, adjusted by an offset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sw</a:t>
            </a:r>
            <a:r>
              <a:rPr lang="en-US" sz="2800" dirty="0">
                <a:latin typeface="Consolas" panose="020B0609020204030204" pitchFamily="49" charset="0"/>
              </a:rPr>
              <a:t> $t1, 4($t2)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6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5DCC-ACBF-4D0F-B7C4-3C6DB99B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1847"/>
            <a:ext cx="10515600" cy="766119"/>
          </a:xfrm>
        </p:spPr>
        <p:txBody>
          <a:bodyPr/>
          <a:lstStyle/>
          <a:p>
            <a:r>
              <a:rPr lang="en-US" dirty="0"/>
              <a:t>New version of first reinforcement task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9412CB-7F60-473C-A0AC-34053C90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786"/>
            <a:ext cx="5055973" cy="5192366"/>
          </a:xfrm>
        </p:spPr>
        <p:txBody>
          <a:bodyPr>
            <a:normAutofit/>
          </a:bodyPr>
          <a:lstStyle/>
          <a:p>
            <a:r>
              <a:rPr lang="en-US" dirty="0"/>
              <a:t>Subroutine to calculate and output the remainder still has nearly identical repeated code </a:t>
            </a:r>
          </a:p>
          <a:p>
            <a:r>
              <a:rPr lang="en-US" dirty="0"/>
              <a:t>I could put that in a subroutine itself</a:t>
            </a:r>
          </a:p>
          <a:p>
            <a:pPr lvl="1"/>
            <a:r>
              <a:rPr lang="en-US" dirty="0"/>
              <a:t>Need to store the original return address – use the stack</a:t>
            </a:r>
          </a:p>
          <a:p>
            <a:pPr lvl="2"/>
            <a:r>
              <a:rPr lang="en-US" dirty="0"/>
              <a:t>Subtract 4 from stack pointer, store word from $ra</a:t>
            </a:r>
          </a:p>
          <a:p>
            <a:pPr lvl="1"/>
            <a:r>
              <a:rPr lang="en-US" dirty="0"/>
              <a:t>Need to restore the original return address before returning from remainder subroutine</a:t>
            </a:r>
          </a:p>
          <a:p>
            <a:pPr lvl="2"/>
            <a:r>
              <a:rPr lang="en-US" dirty="0"/>
              <a:t>Add 4 to stack pointer, load $ra from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32778-E678-49B8-A753-84B2971F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53" r="71356" b="22802"/>
          <a:stretch/>
        </p:blipFill>
        <p:spPr>
          <a:xfrm>
            <a:off x="6882715" y="954008"/>
            <a:ext cx="5309286" cy="588782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A35E03-D681-4A5D-A625-B54E96181705}"/>
              </a:ext>
            </a:extLst>
          </p:cNvPr>
          <p:cNvSpPr/>
          <p:nvPr/>
        </p:nvSpPr>
        <p:spPr>
          <a:xfrm>
            <a:off x="7463481" y="2211859"/>
            <a:ext cx="2891482" cy="1569309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E20628-6363-4A0E-8E86-E20754B4C688}"/>
              </a:ext>
            </a:extLst>
          </p:cNvPr>
          <p:cNvSpPr/>
          <p:nvPr/>
        </p:nvSpPr>
        <p:spPr>
          <a:xfrm>
            <a:off x="7463481" y="3897921"/>
            <a:ext cx="2891482" cy="1569309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last week’s reinforcement exercises</a:t>
            </a:r>
          </a:p>
          <a:p>
            <a:pPr lvl="1"/>
            <a:r>
              <a:rPr lang="en-GB" dirty="0"/>
              <a:t>Adding subroutines to a program</a:t>
            </a:r>
          </a:p>
          <a:p>
            <a:pPr lvl="1"/>
            <a:r>
              <a:rPr lang="en-GB" dirty="0"/>
              <a:t>Using branch instructions</a:t>
            </a:r>
          </a:p>
          <a:p>
            <a:r>
              <a:rPr lang="en-GB" dirty="0"/>
              <a:t>Some limitations of what we have covered on MIPS Assembly language</a:t>
            </a:r>
          </a:p>
          <a:p>
            <a:pPr lvl="1"/>
            <a:r>
              <a:rPr lang="en-GB" dirty="0"/>
              <a:t>Overcoming some by using </a:t>
            </a:r>
            <a:r>
              <a:rPr lang="en-GB"/>
              <a:t>the 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1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A244-0625-49A0-9ECD-01AD6070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962" y="271965"/>
            <a:ext cx="4419600" cy="1325563"/>
          </a:xfrm>
        </p:spPr>
        <p:txBody>
          <a:bodyPr/>
          <a:lstStyle/>
          <a:p>
            <a:r>
              <a:rPr lang="en-US" dirty="0"/>
              <a:t>Nested subroutine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8BC1-6EFC-41C5-A9E3-90F053F6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098" y="1542924"/>
            <a:ext cx="5791200" cy="4351338"/>
          </a:xfrm>
        </p:spPr>
        <p:txBody>
          <a:bodyPr/>
          <a:lstStyle/>
          <a:p>
            <a:r>
              <a:rPr lang="en-US" dirty="0"/>
              <a:t>Some of the printing is separated</a:t>
            </a:r>
          </a:p>
          <a:p>
            <a:r>
              <a:rPr lang="en-US" dirty="0"/>
              <a:t>The original return address is saved and restored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FEDC-6645-4DE5-9D68-9BDA2C8BE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5" r="75303" b="30458"/>
          <a:stretch/>
        </p:blipFill>
        <p:spPr>
          <a:xfrm>
            <a:off x="0" y="-29122"/>
            <a:ext cx="4051300" cy="6888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80FEE-0E4C-43B1-B50F-E22FB3E1C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21" r="72362" b="5325"/>
          <a:stretch/>
        </p:blipFill>
        <p:spPr>
          <a:xfrm>
            <a:off x="7200126" y="3538847"/>
            <a:ext cx="4637647" cy="30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E339-A8BE-44C6-858A-DAF5D6DE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39" y="0"/>
            <a:ext cx="10515600" cy="1325563"/>
          </a:xfrm>
        </p:spPr>
        <p:txBody>
          <a:bodyPr/>
          <a:lstStyle/>
          <a:p>
            <a:r>
              <a:rPr lang="en-US" dirty="0"/>
              <a:t>Recursion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7E2C-8771-4209-A8E3-AFBB3709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32" y="1599228"/>
            <a:ext cx="4753720" cy="5258772"/>
          </a:xfrm>
        </p:spPr>
        <p:txBody>
          <a:bodyPr>
            <a:normAutofit/>
          </a:bodyPr>
          <a:lstStyle/>
          <a:p>
            <a:r>
              <a:rPr lang="en-US" dirty="0"/>
              <a:t>Functions that call themselves</a:t>
            </a:r>
          </a:p>
          <a:p>
            <a:endParaRPr lang="en-US" dirty="0"/>
          </a:p>
          <a:p>
            <a:r>
              <a:rPr lang="en-US" dirty="0"/>
              <a:t>Factorial of a number (n) is</a:t>
            </a:r>
          </a:p>
          <a:p>
            <a:pPr marL="0" indent="0">
              <a:buNone/>
            </a:pPr>
            <a:r>
              <a:rPr lang="en-US" dirty="0"/>
              <a:t>   fact(n) = 1 * 2 * 3 * ….. * 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This is the same as </a:t>
            </a:r>
          </a:p>
          <a:p>
            <a:pPr marL="0" indent="0">
              <a:buNone/>
            </a:pPr>
            <a:r>
              <a:rPr lang="en-US" dirty="0"/>
              <a:t>fact(n) = n * fact(n – 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 a base case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3304B-347D-4A3C-ABDA-CC75D6C026D1}"/>
              </a:ext>
            </a:extLst>
          </p:cNvPr>
          <p:cNvSpPr txBox="1"/>
          <p:nvPr/>
        </p:nvSpPr>
        <p:spPr>
          <a:xfrm>
            <a:off x="5399902" y="1027906"/>
            <a:ext cx="66108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(fact(5));</a:t>
            </a:r>
          </a:p>
          <a:p>
            <a:pPr algn="l"/>
            <a:endParaRPr lang="en-GB" sz="2400" dirty="0">
              <a:latin typeface="Consolas" panose="020B0609020204030204" pitchFamily="49" charset="0"/>
            </a:endParaRP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GB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fact(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algn="l"/>
            <a:endParaRPr lang="en-GB" sz="2400" dirty="0">
              <a:latin typeface="Consolas" panose="020B0609020204030204" pitchFamily="49" charset="0"/>
            </a:endParaRP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fact(</a:t>
            </a:r>
            <a:r>
              <a:rPr lang="en-GB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GB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96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F497-0440-428A-AB1C-475E501D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44081"/>
            <a:ext cx="4302211" cy="1325563"/>
          </a:xfrm>
        </p:spPr>
        <p:txBody>
          <a:bodyPr/>
          <a:lstStyle/>
          <a:p>
            <a:r>
              <a:rPr lang="en-US" dirty="0"/>
              <a:t>Recursion in MIPS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3F06-782D-4D53-8091-2EE88AC3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16" y="1391246"/>
            <a:ext cx="6058546" cy="5457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 all the </a:t>
            </a:r>
            <a:br>
              <a:rPr lang="en-US" dirty="0"/>
            </a:br>
            <a:r>
              <a:rPr lang="en-US" dirty="0"/>
              <a:t>relevant information </a:t>
            </a:r>
            <a:br>
              <a:rPr lang="en-US" dirty="0"/>
            </a:br>
            <a:r>
              <a:rPr lang="en-US" dirty="0"/>
              <a:t>on the stack</a:t>
            </a:r>
          </a:p>
          <a:p>
            <a:pPr lvl="1"/>
            <a:r>
              <a:rPr lang="en-US" dirty="0"/>
              <a:t>The number n ($s0)</a:t>
            </a:r>
          </a:p>
          <a:p>
            <a:pPr lvl="1"/>
            <a:r>
              <a:rPr lang="en-US" dirty="0"/>
              <a:t>The return address</a:t>
            </a:r>
          </a:p>
          <a:p>
            <a:pPr lvl="1"/>
            <a:endParaRPr lang="en-US" dirty="0"/>
          </a:p>
          <a:p>
            <a:r>
              <a:rPr lang="en-US" dirty="0"/>
              <a:t>In this example $s1 is used to store the factorial</a:t>
            </a:r>
          </a:p>
          <a:p>
            <a:endParaRPr lang="en-US" dirty="0"/>
          </a:p>
          <a:p>
            <a:r>
              <a:rPr lang="en-US" dirty="0"/>
              <a:t>What happens if there isn’t any room on the stack?</a:t>
            </a:r>
          </a:p>
          <a:p>
            <a:pPr lvl="1"/>
            <a:r>
              <a:rPr lang="en-US" dirty="0"/>
              <a:t>Address out of range</a:t>
            </a:r>
          </a:p>
          <a:p>
            <a:pPr lvl="1"/>
            <a:r>
              <a:rPr lang="en-US" dirty="0"/>
              <a:t>Stack overflow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515EE-1BEE-4984-9BD8-E11614A1C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84" r="77177" b="9379"/>
          <a:stretch/>
        </p:blipFill>
        <p:spPr>
          <a:xfrm>
            <a:off x="8264157" y="0"/>
            <a:ext cx="3927844" cy="685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ECAB4-83D3-45DB-8C44-6CAB8FD3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1" r="77936" b="61069"/>
          <a:stretch/>
        </p:blipFill>
        <p:spPr>
          <a:xfrm>
            <a:off x="4629280" y="454121"/>
            <a:ext cx="3509888" cy="27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F497-0440-428A-AB1C-475E501D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7" y="365129"/>
            <a:ext cx="4088026" cy="1325563"/>
          </a:xfrm>
        </p:spPr>
        <p:txBody>
          <a:bodyPr>
            <a:normAutofit/>
          </a:bodyPr>
          <a:lstStyle/>
          <a:p>
            <a:r>
              <a:rPr lang="en-US" dirty="0"/>
              <a:t>Recursion in MIPS – the stack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3F06-782D-4D53-8091-2EE88AC3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95" y="2245755"/>
            <a:ext cx="3684373" cy="1708407"/>
          </a:xfrm>
        </p:spPr>
        <p:txBody>
          <a:bodyPr/>
          <a:lstStyle/>
          <a:p>
            <a:r>
              <a:rPr lang="en-US" dirty="0"/>
              <a:t>Suppose we run the program, what will be on the stack and in $s1</a:t>
            </a:r>
            <a:endParaRPr lang="en-GB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741AC893-D6DC-4D72-9A65-299E0471AE4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66355" y="727075"/>
            <a:ext cx="233680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8972C931-53EB-41A7-9D8C-9250D497A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296988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25074825-F67B-47EA-A663-41C0F74F6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831975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7C5F3A1-E1EC-45E5-8982-D1B5CC189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368550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44C7AA4A-1A05-4FA1-A4EA-8291ACE08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903538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5AE167B-F8A8-40EE-8D5B-9BEA13A9E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440113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147B926F-E10A-4B6B-A215-B2F46AF26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975100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7140C520-7D1C-440C-9C99-B1E5E9169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510088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C6B8FF72-F71F-48A9-A489-CECDD62BE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046663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265E7C9E-9404-4404-8CFD-3EFF97042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581650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659727AB-05EA-4CC2-B578-B95977B83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742950"/>
            <a:ext cx="0" cy="538003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1934FD85-B522-4D5E-91E2-80B11060C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742950"/>
            <a:ext cx="0" cy="538003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B5CA5126-AE3B-4A3F-8459-878B525F6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749300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7FAC4DE3-0064-4C5E-96E0-D25EA15FD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6116638"/>
            <a:ext cx="2322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70F3962-EA3D-44BC-94FD-1B1A0F53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798513"/>
            <a:ext cx="1527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address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3F52914A-00CC-4361-8103-3D022241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1346200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2B3F3196-4E3D-41DD-9684-B3C42F9D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1879600"/>
            <a:ext cx="16160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address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EE7F488-2904-47E9-9794-FDCA4BD83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24177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FA04123C-3759-4538-AF12-F3B72A6C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2952750"/>
            <a:ext cx="1527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address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DEB0CB9D-9975-4C7E-9CFD-31DCF272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3489325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D38E6B26-6CAD-4F06-8F73-396C3D75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4024313"/>
            <a:ext cx="1527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address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81A973D4-9AE6-40A5-B7A4-EF51E548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4559300"/>
            <a:ext cx="2349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E73C0640-3385-4CA5-822F-CCA92F484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5095875"/>
            <a:ext cx="1527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address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A551BF89-0BB5-4D92-ACD5-3D2AFB83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56308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utoShape 37">
            <a:extLst>
              <a:ext uri="{FF2B5EF4-FFF2-40B4-BE49-F238E27FC236}">
                <a16:creationId xmlns:a16="http://schemas.microsoft.com/office/drawing/2014/main" id="{0C8684B8-BED9-4139-9376-565C34EBCE6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7389" y="4908550"/>
            <a:ext cx="34988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9EA4F4CE-AEE0-4AAD-A9B4-15E0CD026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013" y="49609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FEDBBB0F-D9FB-4110-B338-E5C8A8CE5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8" y="49609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1E340D0F-0B43-4705-A33F-97FFFD6E3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1" y="49609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000FC605-B3BB-4248-8A19-55920F4A6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38" y="4967288"/>
            <a:ext cx="34845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452793A9-6F03-45B9-B12E-AF7B0A8F8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38" y="5338763"/>
            <a:ext cx="34845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A3012CA1-C376-4BC1-A4BF-5560D246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1" y="5016500"/>
            <a:ext cx="431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$s1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4D604706-92CB-4984-A313-7C182A3D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6" y="5016500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CEE6FFCA-C503-4444-BE96-FCCAB339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6" y="5035475"/>
            <a:ext cx="293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A8B50A89-C2C4-45FC-B52C-898871A5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6" y="4990972"/>
            <a:ext cx="293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B99982FA-3CE8-4B83-B54A-5627E84C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298" y="4977933"/>
            <a:ext cx="293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0FC9DCAA-45B2-4CA2-9E72-7D086CCB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685" y="5034324"/>
            <a:ext cx="43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37C214FF-6C21-4EEF-92B6-5EA2C957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2" y="5004757"/>
            <a:ext cx="630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DDD0300-9202-469D-B9B6-70CA38CD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84" r="77177" b="9379"/>
          <a:stretch/>
        </p:blipFill>
        <p:spPr>
          <a:xfrm>
            <a:off x="8264157" y="0"/>
            <a:ext cx="392784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50" grpId="0"/>
      <p:bldP spid="53" grpId="0"/>
      <p:bldP spid="53" grpId="1"/>
      <p:bldP spid="55" grpId="0"/>
      <p:bldP spid="55" grpId="1"/>
      <p:bldP spid="56" grpId="0"/>
      <p:bldP spid="56" grpId="1"/>
      <p:bldP spid="57" grpId="0"/>
      <p:bldP spid="57" grpId="1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1E48-DA1E-4FDC-B933-659D6000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Computer Architecture?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E65E-A5A8-4294-9F78-63613DB7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92" y="1690688"/>
            <a:ext cx="3578817" cy="4561481"/>
          </a:xfrm>
        </p:spPr>
        <p:txBody>
          <a:bodyPr>
            <a:normAutofit/>
          </a:bodyPr>
          <a:lstStyle/>
          <a:p>
            <a:r>
              <a:rPr lang="en-US" dirty="0"/>
              <a:t>This unit gave an introduction to computer architecture </a:t>
            </a:r>
          </a:p>
          <a:p>
            <a:r>
              <a:rPr lang="en-US" dirty="0"/>
              <a:t>There are jobs and internships that expect programming experience and knowledge of computer architecture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35556-1BEB-4418-AEB1-7BB7329E3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1" r="1414" b="19096"/>
          <a:stretch/>
        </p:blipFill>
        <p:spPr>
          <a:xfrm>
            <a:off x="4036455" y="1690688"/>
            <a:ext cx="8155545" cy="42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A55C-41FC-4839-958E-43497D89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487"/>
            <a:ext cx="10515600" cy="771697"/>
          </a:xfrm>
        </p:spPr>
        <p:txBody>
          <a:bodyPr/>
          <a:lstStyle/>
          <a:p>
            <a:r>
              <a:rPr lang="en-US" dirty="0"/>
              <a:t>Internship at arm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F757-AF2F-4F1D-80B4-5A81E484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751"/>
            <a:ext cx="10515600" cy="57582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effectLst/>
              </a:rPr>
              <a:t>Skills and Experience: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en-US" dirty="0"/>
              <a:t>Experience in at least one programming language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Motivated, independent, creative problem solver, technically versatile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engineering approach with strong analytical and problem-solving skills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Excellent attention to detail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Good interpersonal and collaboration skills co-operating with team members around the world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Excellent written and spoken English communication, capable of writing coherent reports, influencing and building consensus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Open to new challenges and flexibility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Ability to express ideas and communicate effectively</a:t>
            </a:r>
          </a:p>
          <a:p>
            <a:pPr>
              <a:lnSpc>
                <a:spcPct val="120000"/>
              </a:lnSpc>
            </a:pPr>
            <a:r>
              <a:rPr lang="en-US" b="1" dirty="0">
                <a:effectLst/>
              </a:rPr>
              <a:t>Other qualities that will help your application stand out: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Experience in building software outside of the classroom – personal projects, hackathons, or internships.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interest in learning more about CPUs or other hardware, and getting involved in their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70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3C05-3CA2-4EFD-88B0-562CA2C3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F158-1032-4BBE-A05B-C92AB644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r>
              <a:rPr lang="en-US" dirty="0"/>
              <a:t>Please contact the tutors for assignment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18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BA7B-4365-4D44-B4E5-0AC8CD79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66" y="97684"/>
            <a:ext cx="10515600" cy="1058123"/>
          </a:xfrm>
        </p:spPr>
        <p:txBody>
          <a:bodyPr/>
          <a:lstStyle/>
          <a:p>
            <a:r>
              <a:rPr lang="en-US" dirty="0"/>
              <a:t>Week 5 Reinforcement Part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ABAB-8B74-4FE1-9BA9-D14A85D2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07" y="1690688"/>
            <a:ext cx="5020159" cy="2028905"/>
          </a:xfrm>
        </p:spPr>
        <p:txBody>
          <a:bodyPr>
            <a:normAutofit/>
          </a:bodyPr>
          <a:lstStyle/>
          <a:p>
            <a:r>
              <a:rPr lang="en-US" dirty="0"/>
              <a:t>Assemble and run an existing program </a:t>
            </a:r>
          </a:p>
          <a:p>
            <a:r>
              <a:rPr lang="en-US" dirty="0"/>
              <a:t>Use subroutines to reduce the repeated code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916E2-4DD2-4EF7-98C3-4512A26EC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" t="72940" r="81026" b="16322"/>
          <a:stretch/>
        </p:blipFill>
        <p:spPr>
          <a:xfrm>
            <a:off x="0" y="4254474"/>
            <a:ext cx="6588177" cy="2460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943E4-A45B-4A4A-9A1C-7346360F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3" t="71412" r="71559" b="14797"/>
          <a:stretch/>
        </p:blipFill>
        <p:spPr>
          <a:xfrm>
            <a:off x="5951349" y="1073522"/>
            <a:ext cx="6240650" cy="2913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3A0D3F-F065-4AB3-A6BF-B22328287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7" t="70735" r="72287" b="14802"/>
          <a:stretch/>
        </p:blipFill>
        <p:spPr>
          <a:xfrm>
            <a:off x="6096000" y="3775055"/>
            <a:ext cx="6096000" cy="30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C897-C4F7-4404-ACC9-E3097E93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the keyboard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4EA5-7259-4179-B88C-884CDB56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51" y="1825625"/>
            <a:ext cx="2617922" cy="4351338"/>
          </a:xfrm>
        </p:spPr>
        <p:txBody>
          <a:bodyPr/>
          <a:lstStyle/>
          <a:p>
            <a:r>
              <a:rPr lang="en-US" dirty="0"/>
              <a:t>In the labs we looked at output but not input</a:t>
            </a:r>
          </a:p>
          <a:p>
            <a:r>
              <a:rPr lang="en-US" dirty="0"/>
              <a:t>Looking at the information for </a:t>
            </a:r>
            <a:r>
              <a:rPr lang="en-US" dirty="0" err="1"/>
              <a:t>syscalls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3A9A-F3CD-40BC-A1A6-3A39904C8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" t="38682" r="18219" b="5892"/>
          <a:stretch/>
        </p:blipFill>
        <p:spPr>
          <a:xfrm>
            <a:off x="3411890" y="1604191"/>
            <a:ext cx="8780110" cy="457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2FECD-E4B7-4145-BED8-84F4EE92D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510" r="68854" b="21838"/>
          <a:stretch/>
        </p:blipFill>
        <p:spPr>
          <a:xfrm>
            <a:off x="0" y="148281"/>
            <a:ext cx="5876834" cy="6709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CDAA3-0933-4AF3-915D-42C82BCBB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18" r="71558" b="22647"/>
          <a:stretch/>
        </p:blipFill>
        <p:spPr>
          <a:xfrm>
            <a:off x="5475094" y="556053"/>
            <a:ext cx="5133966" cy="6153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074AE-F9D3-4F6B-970E-B1FE722582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38079" r="82651" b="8417"/>
          <a:stretch/>
        </p:blipFill>
        <p:spPr>
          <a:xfrm>
            <a:off x="9026121" y="407772"/>
            <a:ext cx="3165879" cy="52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0BBB-6CAE-43D6-905E-46D08267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10953" cy="1325563"/>
          </a:xfrm>
        </p:spPr>
        <p:txBody>
          <a:bodyPr/>
          <a:lstStyle/>
          <a:p>
            <a:r>
              <a:rPr lang="en-US" dirty="0"/>
              <a:t>Using a subroutine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D9C6-EBD4-455C-92D9-B36CD682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0953" cy="4351338"/>
          </a:xfrm>
        </p:spPr>
        <p:txBody>
          <a:bodyPr/>
          <a:lstStyle/>
          <a:p>
            <a:r>
              <a:rPr lang="en-US" dirty="0"/>
              <a:t>Call subroutine – </a:t>
            </a:r>
            <a:r>
              <a:rPr lang="en-US" dirty="0" err="1"/>
              <a:t>jal</a:t>
            </a:r>
            <a:endParaRPr lang="en-US" dirty="0"/>
          </a:p>
          <a:p>
            <a:pPr lvl="1"/>
            <a:r>
              <a:rPr lang="en-US" dirty="0"/>
              <a:t>Program flow jumps to start of subroutine (label) and address of statement after subroutine call is stored in $ra</a:t>
            </a:r>
          </a:p>
          <a:p>
            <a:pPr lvl="1"/>
            <a:endParaRPr lang="en-US" dirty="0"/>
          </a:p>
          <a:p>
            <a:r>
              <a:rPr lang="en-US" dirty="0"/>
              <a:t>Return – </a:t>
            </a:r>
            <a:r>
              <a:rPr lang="en-US" dirty="0" err="1"/>
              <a:t>jr</a:t>
            </a:r>
            <a:r>
              <a:rPr lang="en-US" dirty="0"/>
              <a:t> $ra</a:t>
            </a:r>
          </a:p>
          <a:p>
            <a:pPr lvl="1"/>
            <a:r>
              <a:rPr lang="en-US" dirty="0"/>
              <a:t>Jump to address given in register $ra</a:t>
            </a:r>
          </a:p>
          <a:p>
            <a:pPr lvl="1"/>
            <a:endParaRPr lang="en-US" dirty="0"/>
          </a:p>
          <a:p>
            <a:r>
              <a:rPr lang="en-US" dirty="0"/>
              <a:t>End program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0B53-EB70-474A-8AC2-B7053992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2" y="0"/>
            <a:ext cx="3435458" cy="68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1EF024-E829-4689-A07D-9A582D1BC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64" r="75890" b="34111"/>
          <a:stretch/>
        </p:blipFill>
        <p:spPr>
          <a:xfrm>
            <a:off x="6536726" y="2604277"/>
            <a:ext cx="5548183" cy="425372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2E36DB3-0F9A-4E56-9823-43EC64C8F6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25" r="72120" b="21838"/>
          <a:stretch/>
        </p:blipFill>
        <p:spPr>
          <a:xfrm>
            <a:off x="-1" y="576841"/>
            <a:ext cx="6096001" cy="628115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84DD1-B9A7-44AD-9FD0-BEBBD41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067" y="576841"/>
            <a:ext cx="5690842" cy="923089"/>
          </a:xfrm>
        </p:spPr>
        <p:txBody>
          <a:bodyPr/>
          <a:lstStyle/>
          <a:p>
            <a:r>
              <a:rPr lang="en-US" dirty="0"/>
              <a:t>Adding a subroutine - 1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E11E82-A1FB-476F-884C-CC22E4A8453D}"/>
              </a:ext>
            </a:extLst>
          </p:cNvPr>
          <p:cNvSpPr/>
          <p:nvPr/>
        </p:nvSpPr>
        <p:spPr>
          <a:xfrm>
            <a:off x="370702" y="1038385"/>
            <a:ext cx="3188043" cy="1766599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BED561-8C32-4D1F-A025-0CD03382B6CF}"/>
              </a:ext>
            </a:extLst>
          </p:cNvPr>
          <p:cNvSpPr/>
          <p:nvPr/>
        </p:nvSpPr>
        <p:spPr>
          <a:xfrm>
            <a:off x="370701" y="3538569"/>
            <a:ext cx="3188043" cy="1766599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EB80-90E2-43CA-99B3-E346DFDE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4" y="367524"/>
            <a:ext cx="6020831" cy="734626"/>
          </a:xfrm>
        </p:spPr>
        <p:txBody>
          <a:bodyPr/>
          <a:lstStyle/>
          <a:p>
            <a:r>
              <a:rPr lang="en-US" dirty="0"/>
              <a:t>Calling the subroutine - 1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AC48-C28A-4CA5-A735-3C51F0B4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813269"/>
            <a:ext cx="2905897" cy="4351338"/>
          </a:xfrm>
        </p:spPr>
        <p:txBody>
          <a:bodyPr/>
          <a:lstStyle/>
          <a:p>
            <a:r>
              <a:rPr lang="en-US" dirty="0"/>
              <a:t>New code to get input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23DBF-CE73-43E4-A8B1-7434283EC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4" r="69512" b="47113"/>
          <a:stretch/>
        </p:blipFill>
        <p:spPr>
          <a:xfrm>
            <a:off x="4413411" y="1470454"/>
            <a:ext cx="7374936" cy="50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3A24-D865-4889-BBAE-31689B87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54" y="306574"/>
            <a:ext cx="3780295" cy="1566702"/>
          </a:xfrm>
        </p:spPr>
        <p:txBody>
          <a:bodyPr/>
          <a:lstStyle/>
          <a:p>
            <a:r>
              <a:rPr lang="en-US" dirty="0"/>
              <a:t>Adding a subroutine - 2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4887-0C72-46C1-92FF-CD56B7F4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54" y="1903116"/>
            <a:ext cx="3656309" cy="4351338"/>
          </a:xfrm>
        </p:spPr>
        <p:txBody>
          <a:bodyPr/>
          <a:lstStyle/>
          <a:p>
            <a:r>
              <a:rPr lang="en-US" dirty="0"/>
              <a:t>Code in later part of program is not quite the same</a:t>
            </a:r>
          </a:p>
          <a:p>
            <a:r>
              <a:rPr lang="en-US" dirty="0"/>
              <a:t>Can copy the values to other registers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F0EB1-5506-4637-BDE0-58D96A399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8" r="71558" b="22647"/>
          <a:stretch/>
        </p:blipFill>
        <p:spPr>
          <a:xfrm>
            <a:off x="4575779" y="123987"/>
            <a:ext cx="5618146" cy="6734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25D57-0CC9-46CC-8236-27038963E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9221" r="82651" b="8417"/>
          <a:stretch/>
        </p:blipFill>
        <p:spPr>
          <a:xfrm>
            <a:off x="8561622" y="-6178"/>
            <a:ext cx="3559444" cy="58192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A98FBA-80F7-440D-826B-2C670F40554B}"/>
              </a:ext>
            </a:extLst>
          </p:cNvPr>
          <p:cNvSpPr/>
          <p:nvPr/>
        </p:nvSpPr>
        <p:spPr>
          <a:xfrm>
            <a:off x="5943600" y="282313"/>
            <a:ext cx="457200" cy="31081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7BE61C-E5C5-4675-BC2B-32E070535903}"/>
              </a:ext>
            </a:extLst>
          </p:cNvPr>
          <p:cNvSpPr/>
          <p:nvPr/>
        </p:nvSpPr>
        <p:spPr>
          <a:xfrm>
            <a:off x="5931243" y="2064465"/>
            <a:ext cx="457200" cy="38717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DEC824-CEF6-4592-BA55-A33CC39092D6}"/>
              </a:ext>
            </a:extLst>
          </p:cNvPr>
          <p:cNvSpPr/>
          <p:nvPr/>
        </p:nvSpPr>
        <p:spPr>
          <a:xfrm>
            <a:off x="5930785" y="3885196"/>
            <a:ext cx="457200" cy="38717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65A25E-62EF-42B1-958D-B37221FC77CC}"/>
              </a:ext>
            </a:extLst>
          </p:cNvPr>
          <p:cNvSpPr/>
          <p:nvPr/>
        </p:nvSpPr>
        <p:spPr>
          <a:xfrm>
            <a:off x="9965325" y="190677"/>
            <a:ext cx="457200" cy="37818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20BC35-F0D5-43E7-B3BA-A88E11273804}"/>
              </a:ext>
            </a:extLst>
          </p:cNvPr>
          <p:cNvSpPr/>
          <p:nvPr/>
        </p:nvSpPr>
        <p:spPr>
          <a:xfrm>
            <a:off x="9965325" y="2114024"/>
            <a:ext cx="457200" cy="37818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23EDF-B0F7-4924-9F49-F3C7F46C8ADC}"/>
              </a:ext>
            </a:extLst>
          </p:cNvPr>
          <p:cNvSpPr/>
          <p:nvPr/>
        </p:nvSpPr>
        <p:spPr>
          <a:xfrm>
            <a:off x="9965325" y="3971392"/>
            <a:ext cx="457200" cy="37818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7b736d3-bd4c-42f4-9ce7-74a4ee63de45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1037</TotalTime>
  <Words>1058</Words>
  <Application>Microsoft Office PowerPoint</Application>
  <PresentationFormat>Widescreen</PresentationFormat>
  <Paragraphs>187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ThemeArchitecture</vt:lpstr>
      <vt:lpstr>Computer Architecture</vt:lpstr>
      <vt:lpstr>Objectives</vt:lpstr>
      <vt:lpstr>Week 5 Reinforcement Part 1</vt:lpstr>
      <vt:lpstr>Reading input from the keyboard</vt:lpstr>
      <vt:lpstr>PowerPoint Presentation</vt:lpstr>
      <vt:lpstr>Using a subroutine</vt:lpstr>
      <vt:lpstr>Adding a subroutine - 1</vt:lpstr>
      <vt:lpstr>Calling the subroutine - 1</vt:lpstr>
      <vt:lpstr>Adding a subroutine - 2</vt:lpstr>
      <vt:lpstr>PowerPoint Presentation</vt:lpstr>
      <vt:lpstr>Week 5 Reinforcement Part 2 </vt:lpstr>
      <vt:lpstr>Countdown loop - improvement 1</vt:lpstr>
      <vt:lpstr>Countdown loop - improvement 2</vt:lpstr>
      <vt:lpstr>Limitations</vt:lpstr>
      <vt:lpstr>Using the stack</vt:lpstr>
      <vt:lpstr>Stacks</vt:lpstr>
      <vt:lpstr>Stack memory in MIPS architecture</vt:lpstr>
      <vt:lpstr>MIPS store and load word</vt:lpstr>
      <vt:lpstr>New version of first reinforcement task </vt:lpstr>
      <vt:lpstr>Nested subroutine</vt:lpstr>
      <vt:lpstr>Recursion</vt:lpstr>
      <vt:lpstr>Recursion in MIPS</vt:lpstr>
      <vt:lpstr>Recursion in MIPS – the stack</vt:lpstr>
      <vt:lpstr>What can we do with Computer Architecture?</vt:lpstr>
      <vt:lpstr>Internship at arm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10</cp:revision>
  <cp:lastPrinted>2021-12-13T09:31:21Z</cp:lastPrinted>
  <dcterms:created xsi:type="dcterms:W3CDTF">2021-08-17T08:24:34Z</dcterms:created>
  <dcterms:modified xsi:type="dcterms:W3CDTF">2021-12-13T09:52:47Z</dcterms:modified>
</cp:coreProperties>
</file>