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447" r:id="rId4"/>
    <p:sldId id="261" r:id="rId5"/>
    <p:sldId id="262" r:id="rId6"/>
    <p:sldId id="258" r:id="rId7"/>
    <p:sldId id="448" r:id="rId8"/>
    <p:sldId id="454" r:id="rId9"/>
    <p:sldId id="450" r:id="rId10"/>
    <p:sldId id="259" r:id="rId11"/>
    <p:sldId id="260" r:id="rId12"/>
    <p:sldId id="273" r:id="rId13"/>
    <p:sldId id="455" r:id="rId14"/>
    <p:sldId id="456" r:id="rId15"/>
    <p:sldId id="457" r:id="rId16"/>
    <p:sldId id="263" r:id="rId17"/>
    <p:sldId id="451" r:id="rId18"/>
    <p:sldId id="264" r:id="rId19"/>
    <p:sldId id="265" r:id="rId20"/>
    <p:sldId id="266" r:id="rId21"/>
    <p:sldId id="274" r:id="rId22"/>
    <p:sldId id="267" r:id="rId23"/>
    <p:sldId id="275" r:id="rId24"/>
    <p:sldId id="268" r:id="rId25"/>
    <p:sldId id="277" r:id="rId26"/>
    <p:sldId id="269" r:id="rId27"/>
    <p:sldId id="452" r:id="rId28"/>
    <p:sldId id="270" r:id="rId29"/>
    <p:sldId id="271" r:id="rId30"/>
    <p:sldId id="272" r:id="rId31"/>
    <p:sldId id="278" r:id="rId32"/>
    <p:sldId id="453" r:id="rId33"/>
    <p:sldId id="279" r:id="rId34"/>
    <p:sldId id="280" r:id="rId35"/>
    <p:sldId id="458" r:id="rId36"/>
    <p:sldId id="479" r:id="rId37"/>
  </p:sldIdLst>
  <p:sldSz cx="12192000" cy="6858000"/>
  <p:notesSz cx="6797675" cy="9926638"/>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53C1CC-C2DE-48A9-9C29-AE5CE5649FB7}">
          <p14:sldIdLst>
            <p14:sldId id="256"/>
            <p14:sldId id="257"/>
            <p14:sldId id="447"/>
            <p14:sldId id="261"/>
            <p14:sldId id="262"/>
            <p14:sldId id="258"/>
            <p14:sldId id="448"/>
            <p14:sldId id="454"/>
            <p14:sldId id="450"/>
            <p14:sldId id="259"/>
            <p14:sldId id="260"/>
            <p14:sldId id="273"/>
            <p14:sldId id="455"/>
            <p14:sldId id="456"/>
            <p14:sldId id="457"/>
            <p14:sldId id="263"/>
            <p14:sldId id="451"/>
            <p14:sldId id="264"/>
            <p14:sldId id="265"/>
            <p14:sldId id="266"/>
            <p14:sldId id="274"/>
            <p14:sldId id="267"/>
            <p14:sldId id="275"/>
            <p14:sldId id="268"/>
            <p14:sldId id="277"/>
            <p14:sldId id="269"/>
            <p14:sldId id="452"/>
            <p14:sldId id="270"/>
            <p14:sldId id="271"/>
            <p14:sldId id="272"/>
            <p14:sldId id="278"/>
            <p14:sldId id="453"/>
            <p14:sldId id="279"/>
            <p14:sldId id="280"/>
            <p14:sldId id="458"/>
            <p14:sldId id="4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1F2"/>
    <a:srgbClr val="CB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CA6C9-0774-4E5F-A7FC-862B52B35405}" v="1" dt="2021-10-12T17:43:23.179"/>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091" autoAdjust="0"/>
  </p:normalViewPr>
  <p:slideViewPr>
    <p:cSldViewPr snapToGrid="0">
      <p:cViewPr varScale="1">
        <p:scale>
          <a:sx n="61" d="100"/>
          <a:sy n="61" d="100"/>
        </p:scale>
        <p:origin x="88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Carroll" userId="470291ac-ee44-40bf-86aa-4ad1b901f6ff" providerId="ADAL" clId="{A5949013-ED29-4202-B9CB-9ABE849C9A4F}"/>
    <pc:docChg chg="undo custSel addSld delSld modSld sldOrd modSection">
      <pc:chgData name="Marie Carroll" userId="470291ac-ee44-40bf-86aa-4ad1b901f6ff" providerId="ADAL" clId="{A5949013-ED29-4202-B9CB-9ABE849C9A4F}" dt="2021-10-06T07:22:12.217" v="6029"/>
      <pc:docMkLst>
        <pc:docMk/>
      </pc:docMkLst>
      <pc:sldChg chg="modSp mod">
        <pc:chgData name="Marie Carroll" userId="470291ac-ee44-40bf-86aa-4ad1b901f6ff" providerId="ADAL" clId="{A5949013-ED29-4202-B9CB-9ABE849C9A4F}" dt="2021-10-05T09:58:31.633" v="5762" actId="20577"/>
        <pc:sldMkLst>
          <pc:docMk/>
          <pc:sldMk cId="3384268088" sldId="256"/>
        </pc:sldMkLst>
        <pc:spChg chg="mod">
          <ac:chgData name="Marie Carroll" userId="470291ac-ee44-40bf-86aa-4ad1b901f6ff" providerId="ADAL" clId="{A5949013-ED29-4202-B9CB-9ABE849C9A4F}" dt="2021-10-05T09:58:31.633" v="5762" actId="20577"/>
          <ac:spMkLst>
            <pc:docMk/>
            <pc:sldMk cId="3384268088" sldId="256"/>
            <ac:spMk id="2" creationId="{00000000-0000-0000-0000-000000000000}"/>
          </ac:spMkLst>
        </pc:spChg>
      </pc:sldChg>
      <pc:sldChg chg="modSp mod">
        <pc:chgData name="Marie Carroll" userId="470291ac-ee44-40bf-86aa-4ad1b901f6ff" providerId="ADAL" clId="{A5949013-ED29-4202-B9CB-9ABE849C9A4F}" dt="2021-10-05T08:05:26.966" v="103" actId="6549"/>
        <pc:sldMkLst>
          <pc:docMk/>
          <pc:sldMk cId="362143333" sldId="258"/>
        </pc:sldMkLst>
        <pc:spChg chg="mod">
          <ac:chgData name="Marie Carroll" userId="470291ac-ee44-40bf-86aa-4ad1b901f6ff" providerId="ADAL" clId="{A5949013-ED29-4202-B9CB-9ABE849C9A4F}" dt="2021-10-05T08:05:26.966" v="103" actId="6549"/>
          <ac:spMkLst>
            <pc:docMk/>
            <pc:sldMk cId="362143333" sldId="258"/>
            <ac:spMk id="2" creationId="{6FF14C84-536E-46EC-B1C3-FEA491CBF0FD}"/>
          </ac:spMkLst>
        </pc:spChg>
        <pc:spChg chg="mod">
          <ac:chgData name="Marie Carroll" userId="470291ac-ee44-40bf-86aa-4ad1b901f6ff" providerId="ADAL" clId="{A5949013-ED29-4202-B9CB-9ABE849C9A4F}" dt="2021-10-05T07:57:36.418" v="36" actId="20577"/>
          <ac:spMkLst>
            <pc:docMk/>
            <pc:sldMk cId="362143333" sldId="258"/>
            <ac:spMk id="3" creationId="{87D6152D-0C93-4B57-8F43-61ECD07B0385}"/>
          </ac:spMkLst>
        </pc:spChg>
      </pc:sldChg>
      <pc:sldChg chg="modSp mod modNotesTx">
        <pc:chgData name="Marie Carroll" userId="470291ac-ee44-40bf-86aa-4ad1b901f6ff" providerId="ADAL" clId="{A5949013-ED29-4202-B9CB-9ABE849C9A4F}" dt="2021-10-05T08:37:35.539" v="3790" actId="20577"/>
        <pc:sldMkLst>
          <pc:docMk/>
          <pc:sldMk cId="3056765211" sldId="259"/>
        </pc:sldMkLst>
        <pc:spChg chg="mod">
          <ac:chgData name="Marie Carroll" userId="470291ac-ee44-40bf-86aa-4ad1b901f6ff" providerId="ADAL" clId="{A5949013-ED29-4202-B9CB-9ABE849C9A4F}" dt="2021-10-05T08:19:53.259" v="785" actId="20577"/>
          <ac:spMkLst>
            <pc:docMk/>
            <pc:sldMk cId="3056765211" sldId="259"/>
            <ac:spMk id="2" creationId="{6FF14C84-536E-46EC-B1C3-FEA491CBF0FD}"/>
          </ac:spMkLst>
        </pc:spChg>
      </pc:sldChg>
      <pc:sldChg chg="modSp mod">
        <pc:chgData name="Marie Carroll" userId="470291ac-ee44-40bf-86aa-4ad1b901f6ff" providerId="ADAL" clId="{A5949013-ED29-4202-B9CB-9ABE849C9A4F}" dt="2021-10-05T08:01:16.561" v="102" actId="6549"/>
        <pc:sldMkLst>
          <pc:docMk/>
          <pc:sldMk cId="1247241224" sldId="260"/>
        </pc:sldMkLst>
        <pc:spChg chg="mod">
          <ac:chgData name="Marie Carroll" userId="470291ac-ee44-40bf-86aa-4ad1b901f6ff" providerId="ADAL" clId="{A5949013-ED29-4202-B9CB-9ABE849C9A4F}" dt="2021-10-05T08:01:16.561" v="102" actId="6549"/>
          <ac:spMkLst>
            <pc:docMk/>
            <pc:sldMk cId="1247241224" sldId="260"/>
            <ac:spMk id="2" creationId="{E5489767-C5BD-4509-BAE0-61351FD73931}"/>
          </ac:spMkLst>
        </pc:spChg>
      </pc:sldChg>
      <pc:sldChg chg="modSp mod ord modNotesTx">
        <pc:chgData name="Marie Carroll" userId="470291ac-ee44-40bf-86aa-4ad1b901f6ff" providerId="ADAL" clId="{A5949013-ED29-4202-B9CB-9ABE849C9A4F}" dt="2021-10-05T10:43:46.157" v="6003" actId="27636"/>
        <pc:sldMkLst>
          <pc:docMk/>
          <pc:sldMk cId="2829049053" sldId="262"/>
        </pc:sldMkLst>
        <pc:spChg chg="mod">
          <ac:chgData name="Marie Carroll" userId="470291ac-ee44-40bf-86aa-4ad1b901f6ff" providerId="ADAL" clId="{A5949013-ED29-4202-B9CB-9ABE849C9A4F}" dt="2021-10-05T08:01:10.559" v="101" actId="6549"/>
          <ac:spMkLst>
            <pc:docMk/>
            <pc:sldMk cId="2829049053" sldId="262"/>
            <ac:spMk id="2" creationId="{6FF14C84-536E-46EC-B1C3-FEA491CBF0FD}"/>
          </ac:spMkLst>
        </pc:spChg>
        <pc:spChg chg="mod">
          <ac:chgData name="Marie Carroll" userId="470291ac-ee44-40bf-86aa-4ad1b901f6ff" providerId="ADAL" clId="{A5949013-ED29-4202-B9CB-9ABE849C9A4F}" dt="2021-10-05T10:43:46.157" v="6003" actId="27636"/>
          <ac:spMkLst>
            <pc:docMk/>
            <pc:sldMk cId="2829049053" sldId="262"/>
            <ac:spMk id="3" creationId="{87D6152D-0C93-4B57-8F43-61ECD07B0385}"/>
          </ac:spMkLst>
        </pc:spChg>
      </pc:sldChg>
      <pc:sldChg chg="modSp mod">
        <pc:chgData name="Marie Carroll" userId="470291ac-ee44-40bf-86aa-4ad1b901f6ff" providerId="ADAL" clId="{A5949013-ED29-4202-B9CB-9ABE849C9A4F}" dt="2021-10-05T08:51:46.572" v="4923" actId="20577"/>
        <pc:sldMkLst>
          <pc:docMk/>
          <pc:sldMk cId="4002148598" sldId="263"/>
        </pc:sldMkLst>
        <pc:spChg chg="mod">
          <ac:chgData name="Marie Carroll" userId="470291ac-ee44-40bf-86aa-4ad1b901f6ff" providerId="ADAL" clId="{A5949013-ED29-4202-B9CB-9ABE849C9A4F}" dt="2021-10-05T08:51:46.572" v="4923" actId="20577"/>
          <ac:spMkLst>
            <pc:docMk/>
            <pc:sldMk cId="4002148598" sldId="263"/>
            <ac:spMk id="3" creationId="{4135145B-DDB6-40C4-B7EC-61750D411426}"/>
          </ac:spMkLst>
        </pc:spChg>
      </pc:sldChg>
      <pc:sldChg chg="modSp mod">
        <pc:chgData name="Marie Carroll" userId="470291ac-ee44-40bf-86aa-4ad1b901f6ff" providerId="ADAL" clId="{A5949013-ED29-4202-B9CB-9ABE849C9A4F}" dt="2021-10-05T08:56:17.127" v="4983" actId="20577"/>
        <pc:sldMkLst>
          <pc:docMk/>
          <pc:sldMk cId="2833893725" sldId="264"/>
        </pc:sldMkLst>
        <pc:spChg chg="mod">
          <ac:chgData name="Marie Carroll" userId="470291ac-ee44-40bf-86aa-4ad1b901f6ff" providerId="ADAL" clId="{A5949013-ED29-4202-B9CB-9ABE849C9A4F}" dt="2021-10-05T08:56:17.127" v="4983" actId="20577"/>
          <ac:spMkLst>
            <pc:docMk/>
            <pc:sldMk cId="2833893725" sldId="264"/>
            <ac:spMk id="2" creationId="{6FF14C84-536E-46EC-B1C3-FEA491CBF0FD}"/>
          </ac:spMkLst>
        </pc:spChg>
      </pc:sldChg>
      <pc:sldChg chg="modNotesTx">
        <pc:chgData name="Marie Carroll" userId="470291ac-ee44-40bf-86aa-4ad1b901f6ff" providerId="ADAL" clId="{A5949013-ED29-4202-B9CB-9ABE849C9A4F}" dt="2021-10-05T09:14:03.924" v="5156" actId="20577"/>
        <pc:sldMkLst>
          <pc:docMk/>
          <pc:sldMk cId="78370610" sldId="265"/>
        </pc:sldMkLst>
      </pc:sldChg>
      <pc:sldChg chg="modSp mod">
        <pc:chgData name="Marie Carroll" userId="470291ac-ee44-40bf-86aa-4ad1b901f6ff" providerId="ADAL" clId="{A5949013-ED29-4202-B9CB-9ABE849C9A4F}" dt="2021-10-05T09:24:49.775" v="5157" actId="6549"/>
        <pc:sldMkLst>
          <pc:docMk/>
          <pc:sldMk cId="378691566" sldId="266"/>
        </pc:sldMkLst>
        <pc:spChg chg="mod">
          <ac:chgData name="Marie Carroll" userId="470291ac-ee44-40bf-86aa-4ad1b901f6ff" providerId="ADAL" clId="{A5949013-ED29-4202-B9CB-9ABE849C9A4F}" dt="2021-10-05T09:24:49.775" v="5157" actId="6549"/>
          <ac:spMkLst>
            <pc:docMk/>
            <pc:sldMk cId="378691566" sldId="266"/>
            <ac:spMk id="2" creationId="{E5489767-C5BD-4509-BAE0-61351FD73931}"/>
          </ac:spMkLst>
        </pc:spChg>
      </pc:sldChg>
      <pc:sldChg chg="modSp mod">
        <pc:chgData name="Marie Carroll" userId="470291ac-ee44-40bf-86aa-4ad1b901f6ff" providerId="ADAL" clId="{A5949013-ED29-4202-B9CB-9ABE849C9A4F}" dt="2021-10-05T09:25:12.867" v="5159" actId="6549"/>
        <pc:sldMkLst>
          <pc:docMk/>
          <pc:sldMk cId="1728186461" sldId="267"/>
        </pc:sldMkLst>
        <pc:spChg chg="mod">
          <ac:chgData name="Marie Carroll" userId="470291ac-ee44-40bf-86aa-4ad1b901f6ff" providerId="ADAL" clId="{A5949013-ED29-4202-B9CB-9ABE849C9A4F}" dt="2021-10-05T09:25:12.867" v="5159" actId="6549"/>
          <ac:spMkLst>
            <pc:docMk/>
            <pc:sldMk cId="1728186461" sldId="267"/>
            <ac:spMk id="2" creationId="{E5489767-C5BD-4509-BAE0-61351FD73931}"/>
          </ac:spMkLst>
        </pc:spChg>
      </pc:sldChg>
      <pc:sldChg chg="modSp mod">
        <pc:chgData name="Marie Carroll" userId="470291ac-ee44-40bf-86aa-4ad1b901f6ff" providerId="ADAL" clId="{A5949013-ED29-4202-B9CB-9ABE849C9A4F}" dt="2021-10-05T09:25:21.798" v="5161" actId="6549"/>
        <pc:sldMkLst>
          <pc:docMk/>
          <pc:sldMk cId="1185548873" sldId="268"/>
        </pc:sldMkLst>
        <pc:spChg chg="mod">
          <ac:chgData name="Marie Carroll" userId="470291ac-ee44-40bf-86aa-4ad1b901f6ff" providerId="ADAL" clId="{A5949013-ED29-4202-B9CB-9ABE849C9A4F}" dt="2021-10-05T09:25:21.798" v="5161" actId="6549"/>
          <ac:spMkLst>
            <pc:docMk/>
            <pc:sldMk cId="1185548873" sldId="268"/>
            <ac:spMk id="2" creationId="{E5489767-C5BD-4509-BAE0-61351FD73931}"/>
          </ac:spMkLst>
        </pc:spChg>
      </pc:sldChg>
      <pc:sldChg chg="modSp mod">
        <pc:chgData name="Marie Carroll" userId="470291ac-ee44-40bf-86aa-4ad1b901f6ff" providerId="ADAL" clId="{A5949013-ED29-4202-B9CB-9ABE849C9A4F}" dt="2021-10-05T09:25:31.438" v="5167" actId="20577"/>
        <pc:sldMkLst>
          <pc:docMk/>
          <pc:sldMk cId="1253778496" sldId="269"/>
        </pc:sldMkLst>
        <pc:spChg chg="mod">
          <ac:chgData name="Marie Carroll" userId="470291ac-ee44-40bf-86aa-4ad1b901f6ff" providerId="ADAL" clId="{A5949013-ED29-4202-B9CB-9ABE849C9A4F}" dt="2021-10-05T09:25:31.438" v="5167" actId="20577"/>
          <ac:spMkLst>
            <pc:docMk/>
            <pc:sldMk cId="1253778496" sldId="269"/>
            <ac:spMk id="2" creationId="{4B0E3C0C-FDC2-4D9F-BFE1-E08F786BF9D9}"/>
          </ac:spMkLst>
        </pc:spChg>
      </pc:sldChg>
      <pc:sldChg chg="modSp mod">
        <pc:chgData name="Marie Carroll" userId="470291ac-ee44-40bf-86aa-4ad1b901f6ff" providerId="ADAL" clId="{A5949013-ED29-4202-B9CB-9ABE849C9A4F}" dt="2021-10-05T09:26:45.855" v="5248" actId="20577"/>
        <pc:sldMkLst>
          <pc:docMk/>
          <pc:sldMk cId="3007422918" sldId="270"/>
        </pc:sldMkLst>
        <pc:spChg chg="mod">
          <ac:chgData name="Marie Carroll" userId="470291ac-ee44-40bf-86aa-4ad1b901f6ff" providerId="ADAL" clId="{A5949013-ED29-4202-B9CB-9ABE849C9A4F}" dt="2021-10-05T09:26:45.855" v="5248" actId="20577"/>
          <ac:spMkLst>
            <pc:docMk/>
            <pc:sldMk cId="3007422918" sldId="270"/>
            <ac:spMk id="3" creationId="{87D6152D-0C93-4B57-8F43-61ECD07B0385}"/>
          </ac:spMkLst>
        </pc:spChg>
        <pc:spChg chg="mod">
          <ac:chgData name="Marie Carroll" userId="470291ac-ee44-40bf-86aa-4ad1b901f6ff" providerId="ADAL" clId="{A5949013-ED29-4202-B9CB-9ABE849C9A4F}" dt="2021-10-05T09:26:14.376" v="5197" actId="20577"/>
          <ac:spMkLst>
            <pc:docMk/>
            <pc:sldMk cId="3007422918" sldId="270"/>
            <ac:spMk id="5" creationId="{1093D649-6F10-45D1-9626-31CF30887050}"/>
          </ac:spMkLst>
        </pc:spChg>
      </pc:sldChg>
      <pc:sldChg chg="modSp mod">
        <pc:chgData name="Marie Carroll" userId="470291ac-ee44-40bf-86aa-4ad1b901f6ff" providerId="ADAL" clId="{A5949013-ED29-4202-B9CB-9ABE849C9A4F}" dt="2021-10-05T09:27:26.215" v="5255" actId="20577"/>
        <pc:sldMkLst>
          <pc:docMk/>
          <pc:sldMk cId="736464285" sldId="271"/>
        </pc:sldMkLst>
        <pc:spChg chg="mod">
          <ac:chgData name="Marie Carroll" userId="470291ac-ee44-40bf-86aa-4ad1b901f6ff" providerId="ADAL" clId="{A5949013-ED29-4202-B9CB-9ABE849C9A4F}" dt="2021-10-05T09:26:58.635" v="5249" actId="6549"/>
          <ac:spMkLst>
            <pc:docMk/>
            <pc:sldMk cId="736464285" sldId="271"/>
            <ac:spMk id="2" creationId="{E5489767-C5BD-4509-BAE0-61351FD73931}"/>
          </ac:spMkLst>
        </pc:spChg>
        <pc:spChg chg="mod">
          <ac:chgData name="Marie Carroll" userId="470291ac-ee44-40bf-86aa-4ad1b901f6ff" providerId="ADAL" clId="{A5949013-ED29-4202-B9CB-9ABE849C9A4F}" dt="2021-10-05T09:27:26.215" v="5255" actId="20577"/>
          <ac:spMkLst>
            <pc:docMk/>
            <pc:sldMk cId="736464285" sldId="271"/>
            <ac:spMk id="3" creationId="{19A73F61-FBAB-4CE1-9D52-6F3073ED6A6A}"/>
          </ac:spMkLst>
        </pc:spChg>
      </pc:sldChg>
      <pc:sldChg chg="modSp mod">
        <pc:chgData name="Marie Carroll" userId="470291ac-ee44-40bf-86aa-4ad1b901f6ff" providerId="ADAL" clId="{A5949013-ED29-4202-B9CB-9ABE849C9A4F}" dt="2021-10-05T09:27:53.035" v="5257" actId="1076"/>
        <pc:sldMkLst>
          <pc:docMk/>
          <pc:sldMk cId="1703854684" sldId="272"/>
        </pc:sldMkLst>
        <pc:spChg chg="mod">
          <ac:chgData name="Marie Carroll" userId="470291ac-ee44-40bf-86aa-4ad1b901f6ff" providerId="ADAL" clId="{A5949013-ED29-4202-B9CB-9ABE849C9A4F}" dt="2021-10-05T09:27:49.665" v="5256" actId="20577"/>
          <ac:spMkLst>
            <pc:docMk/>
            <pc:sldMk cId="1703854684" sldId="272"/>
            <ac:spMk id="2" creationId="{4B0E3C0C-FDC2-4D9F-BFE1-E08F786BF9D9}"/>
          </ac:spMkLst>
        </pc:spChg>
        <pc:spChg chg="mod">
          <ac:chgData name="Marie Carroll" userId="470291ac-ee44-40bf-86aa-4ad1b901f6ff" providerId="ADAL" clId="{A5949013-ED29-4202-B9CB-9ABE849C9A4F}" dt="2021-10-05T09:27:53.035" v="5257" actId="1076"/>
          <ac:spMkLst>
            <pc:docMk/>
            <pc:sldMk cId="1703854684" sldId="272"/>
            <ac:spMk id="3" creationId="{4135145B-DDB6-40C4-B7EC-61750D411426}"/>
          </ac:spMkLst>
        </pc:spChg>
      </pc:sldChg>
      <pc:sldChg chg="modSp mod ord modNotesTx">
        <pc:chgData name="Marie Carroll" userId="470291ac-ee44-40bf-86aa-4ad1b901f6ff" providerId="ADAL" clId="{A5949013-ED29-4202-B9CB-9ABE849C9A4F}" dt="2021-10-05T08:51:23.793" v="4917" actId="20577"/>
        <pc:sldMkLst>
          <pc:docMk/>
          <pc:sldMk cId="1065720778" sldId="273"/>
        </pc:sldMkLst>
        <pc:spChg chg="mod">
          <ac:chgData name="Marie Carroll" userId="470291ac-ee44-40bf-86aa-4ad1b901f6ff" providerId="ADAL" clId="{A5949013-ED29-4202-B9CB-9ABE849C9A4F}" dt="2021-10-05T08:48:38.920" v="4290" actId="1035"/>
          <ac:spMkLst>
            <pc:docMk/>
            <pc:sldMk cId="1065720778" sldId="273"/>
            <ac:spMk id="3" creationId="{B711139F-559A-4E20-A68A-EA7C4AF04C57}"/>
          </ac:spMkLst>
        </pc:spChg>
      </pc:sldChg>
      <pc:sldChg chg="modSp mod">
        <pc:chgData name="Marie Carroll" userId="470291ac-ee44-40bf-86aa-4ad1b901f6ff" providerId="ADAL" clId="{A5949013-ED29-4202-B9CB-9ABE849C9A4F}" dt="2021-10-05T09:25:03.930" v="5158" actId="6549"/>
        <pc:sldMkLst>
          <pc:docMk/>
          <pc:sldMk cId="591153173" sldId="274"/>
        </pc:sldMkLst>
        <pc:spChg chg="mod">
          <ac:chgData name="Marie Carroll" userId="470291ac-ee44-40bf-86aa-4ad1b901f6ff" providerId="ADAL" clId="{A5949013-ED29-4202-B9CB-9ABE849C9A4F}" dt="2021-10-05T09:25:03.930" v="5158" actId="6549"/>
          <ac:spMkLst>
            <pc:docMk/>
            <pc:sldMk cId="591153173" sldId="274"/>
            <ac:spMk id="2" creationId="{E5489767-C5BD-4509-BAE0-61351FD73931}"/>
          </ac:spMkLst>
        </pc:spChg>
      </pc:sldChg>
      <pc:sldChg chg="modSp mod">
        <pc:chgData name="Marie Carroll" userId="470291ac-ee44-40bf-86aa-4ad1b901f6ff" providerId="ADAL" clId="{A5949013-ED29-4202-B9CB-9ABE849C9A4F}" dt="2021-10-05T09:25:16.375" v="5160" actId="6549"/>
        <pc:sldMkLst>
          <pc:docMk/>
          <pc:sldMk cId="2090884543" sldId="275"/>
        </pc:sldMkLst>
        <pc:spChg chg="mod">
          <ac:chgData name="Marie Carroll" userId="470291ac-ee44-40bf-86aa-4ad1b901f6ff" providerId="ADAL" clId="{A5949013-ED29-4202-B9CB-9ABE849C9A4F}" dt="2021-10-05T09:25:16.375" v="5160" actId="6549"/>
          <ac:spMkLst>
            <pc:docMk/>
            <pc:sldMk cId="2090884543" sldId="275"/>
            <ac:spMk id="2" creationId="{E5489767-C5BD-4509-BAE0-61351FD73931}"/>
          </ac:spMkLst>
        </pc:spChg>
      </pc:sldChg>
      <pc:sldChg chg="modSp mod">
        <pc:chgData name="Marie Carroll" userId="470291ac-ee44-40bf-86aa-4ad1b901f6ff" providerId="ADAL" clId="{A5949013-ED29-4202-B9CB-9ABE849C9A4F}" dt="2021-10-05T09:25:24.835" v="5162" actId="6549"/>
        <pc:sldMkLst>
          <pc:docMk/>
          <pc:sldMk cId="632066457" sldId="277"/>
        </pc:sldMkLst>
        <pc:spChg chg="mod">
          <ac:chgData name="Marie Carroll" userId="470291ac-ee44-40bf-86aa-4ad1b901f6ff" providerId="ADAL" clId="{A5949013-ED29-4202-B9CB-9ABE849C9A4F}" dt="2021-10-05T09:25:24.835" v="5162" actId="6549"/>
          <ac:spMkLst>
            <pc:docMk/>
            <pc:sldMk cId="632066457" sldId="277"/>
            <ac:spMk id="2" creationId="{E5489767-C5BD-4509-BAE0-61351FD73931}"/>
          </ac:spMkLst>
        </pc:spChg>
      </pc:sldChg>
      <pc:sldChg chg="modSp mod">
        <pc:chgData name="Marie Carroll" userId="470291ac-ee44-40bf-86aa-4ad1b901f6ff" providerId="ADAL" clId="{A5949013-ED29-4202-B9CB-9ABE849C9A4F}" dt="2021-10-05T09:29:09.830" v="5263" actId="20577"/>
        <pc:sldMkLst>
          <pc:docMk/>
          <pc:sldMk cId="3417221533" sldId="278"/>
        </pc:sldMkLst>
        <pc:spChg chg="mod">
          <ac:chgData name="Marie Carroll" userId="470291ac-ee44-40bf-86aa-4ad1b901f6ff" providerId="ADAL" clId="{A5949013-ED29-4202-B9CB-9ABE849C9A4F}" dt="2021-10-05T09:29:09.830" v="5263" actId="20577"/>
          <ac:spMkLst>
            <pc:docMk/>
            <pc:sldMk cId="3417221533" sldId="278"/>
            <ac:spMk id="3" creationId="{72DFC10D-16D5-44BC-8859-72B6BD9FEDC4}"/>
          </ac:spMkLst>
        </pc:spChg>
      </pc:sldChg>
      <pc:sldChg chg="modSp mod">
        <pc:chgData name="Marie Carroll" userId="470291ac-ee44-40bf-86aa-4ad1b901f6ff" providerId="ADAL" clId="{A5949013-ED29-4202-B9CB-9ABE849C9A4F}" dt="2021-10-05T09:30:30.676" v="5301" actId="20577"/>
        <pc:sldMkLst>
          <pc:docMk/>
          <pc:sldMk cId="4032236874" sldId="279"/>
        </pc:sldMkLst>
        <pc:spChg chg="mod">
          <ac:chgData name="Marie Carroll" userId="470291ac-ee44-40bf-86aa-4ad1b901f6ff" providerId="ADAL" clId="{A5949013-ED29-4202-B9CB-9ABE849C9A4F}" dt="2021-10-05T09:30:30.676" v="5301" actId="20577"/>
          <ac:spMkLst>
            <pc:docMk/>
            <pc:sldMk cId="4032236874" sldId="279"/>
            <ac:spMk id="3" creationId="{3DF89698-5415-4B51-B54F-F3A1AD504F4C}"/>
          </ac:spMkLst>
        </pc:spChg>
      </pc:sldChg>
      <pc:sldChg chg="modSp add mod ord">
        <pc:chgData name="Marie Carroll" userId="470291ac-ee44-40bf-86aa-4ad1b901f6ff" providerId="ADAL" clId="{A5949013-ED29-4202-B9CB-9ABE849C9A4F}" dt="2021-10-05T08:38:43.154" v="3801"/>
        <pc:sldMkLst>
          <pc:docMk/>
          <pc:sldMk cId="1659320536" sldId="447"/>
        </pc:sldMkLst>
        <pc:spChg chg="mod">
          <ac:chgData name="Marie Carroll" userId="470291ac-ee44-40bf-86aa-4ad1b901f6ff" providerId="ADAL" clId="{A5949013-ED29-4202-B9CB-9ABE849C9A4F}" dt="2021-10-05T08:00:42" v="79" actId="20577"/>
          <ac:spMkLst>
            <pc:docMk/>
            <pc:sldMk cId="1659320536" sldId="447"/>
            <ac:spMk id="2" creationId="{C22897CA-C8FC-46B5-AE7F-D807FC4837FF}"/>
          </ac:spMkLst>
        </pc:spChg>
      </pc:sldChg>
      <pc:sldChg chg="add del">
        <pc:chgData name="Marie Carroll" userId="470291ac-ee44-40bf-86aa-4ad1b901f6ff" providerId="ADAL" clId="{A5949013-ED29-4202-B9CB-9ABE849C9A4F}" dt="2021-10-05T08:05:35.759" v="105"/>
        <pc:sldMkLst>
          <pc:docMk/>
          <pc:sldMk cId="1214490336" sldId="448"/>
        </pc:sldMkLst>
      </pc:sldChg>
      <pc:sldChg chg="addSp delSp modSp new mod modNotesTx">
        <pc:chgData name="Marie Carroll" userId="470291ac-ee44-40bf-86aa-4ad1b901f6ff" providerId="ADAL" clId="{A5949013-ED29-4202-B9CB-9ABE849C9A4F}" dt="2021-10-05T08:16:09.221" v="644" actId="20577"/>
        <pc:sldMkLst>
          <pc:docMk/>
          <pc:sldMk cId="2431405443" sldId="448"/>
        </pc:sldMkLst>
        <pc:spChg chg="mod">
          <ac:chgData name="Marie Carroll" userId="470291ac-ee44-40bf-86aa-4ad1b901f6ff" providerId="ADAL" clId="{A5949013-ED29-4202-B9CB-9ABE849C9A4F}" dt="2021-10-05T08:08:19.092" v="145" actId="20577"/>
          <ac:spMkLst>
            <pc:docMk/>
            <pc:sldMk cId="2431405443" sldId="448"/>
            <ac:spMk id="2" creationId="{20DD8474-583C-437B-8E7C-727B5A29847B}"/>
          </ac:spMkLst>
        </pc:spChg>
        <pc:spChg chg="del">
          <ac:chgData name="Marie Carroll" userId="470291ac-ee44-40bf-86aa-4ad1b901f6ff" providerId="ADAL" clId="{A5949013-ED29-4202-B9CB-9ABE849C9A4F}" dt="2021-10-05T08:09:27.995" v="148" actId="478"/>
          <ac:spMkLst>
            <pc:docMk/>
            <pc:sldMk cId="2431405443" sldId="448"/>
            <ac:spMk id="3" creationId="{E02D54B6-AAAD-4549-B140-F0A161546809}"/>
          </ac:spMkLst>
        </pc:spChg>
        <pc:spChg chg="add mod">
          <ac:chgData name="Marie Carroll" userId="470291ac-ee44-40bf-86aa-4ad1b901f6ff" providerId="ADAL" clId="{A5949013-ED29-4202-B9CB-9ABE849C9A4F}" dt="2021-10-05T08:12:11.574" v="255" actId="1037"/>
          <ac:spMkLst>
            <pc:docMk/>
            <pc:sldMk cId="2431405443" sldId="448"/>
            <ac:spMk id="4" creationId="{45D2F121-A51E-4141-9A45-F4DFA1A2F357}"/>
          </ac:spMkLst>
        </pc:spChg>
        <pc:spChg chg="add mod">
          <ac:chgData name="Marie Carroll" userId="470291ac-ee44-40bf-86aa-4ad1b901f6ff" providerId="ADAL" clId="{A5949013-ED29-4202-B9CB-9ABE849C9A4F}" dt="2021-10-05T08:12:25.331" v="257" actId="14100"/>
          <ac:spMkLst>
            <pc:docMk/>
            <pc:sldMk cId="2431405443" sldId="448"/>
            <ac:spMk id="5" creationId="{30B42E90-554F-4ABE-A722-ED73D3C358CD}"/>
          </ac:spMkLst>
        </pc:spChg>
        <pc:spChg chg="add mod">
          <ac:chgData name="Marie Carroll" userId="470291ac-ee44-40bf-86aa-4ad1b901f6ff" providerId="ADAL" clId="{A5949013-ED29-4202-B9CB-9ABE849C9A4F}" dt="2021-10-05T08:12:11.574" v="255" actId="1037"/>
          <ac:spMkLst>
            <pc:docMk/>
            <pc:sldMk cId="2431405443" sldId="448"/>
            <ac:spMk id="6" creationId="{CAEF8EB2-B49C-43B3-8001-E4F0B8B08A49}"/>
          </ac:spMkLst>
        </pc:spChg>
        <pc:spChg chg="add mod">
          <ac:chgData name="Marie Carroll" userId="470291ac-ee44-40bf-86aa-4ad1b901f6ff" providerId="ADAL" clId="{A5949013-ED29-4202-B9CB-9ABE849C9A4F}" dt="2021-10-05T08:13:22.468" v="297" actId="20577"/>
          <ac:spMkLst>
            <pc:docMk/>
            <pc:sldMk cId="2431405443" sldId="448"/>
            <ac:spMk id="7" creationId="{2E252B98-17D8-455A-9971-53B029FF4F46}"/>
          </ac:spMkLst>
        </pc:spChg>
        <pc:spChg chg="add mod">
          <ac:chgData name="Marie Carroll" userId="470291ac-ee44-40bf-86aa-4ad1b901f6ff" providerId="ADAL" clId="{A5949013-ED29-4202-B9CB-9ABE849C9A4F}" dt="2021-10-05T08:12:11.574" v="255" actId="1037"/>
          <ac:spMkLst>
            <pc:docMk/>
            <pc:sldMk cId="2431405443" sldId="448"/>
            <ac:spMk id="8" creationId="{0DD6A267-16C1-45AA-8CDD-6642257FA3DE}"/>
          </ac:spMkLst>
        </pc:spChg>
        <pc:spChg chg="add mod">
          <ac:chgData name="Marie Carroll" userId="470291ac-ee44-40bf-86aa-4ad1b901f6ff" providerId="ADAL" clId="{A5949013-ED29-4202-B9CB-9ABE849C9A4F}" dt="2021-10-05T08:12:11.574" v="255" actId="1037"/>
          <ac:spMkLst>
            <pc:docMk/>
            <pc:sldMk cId="2431405443" sldId="448"/>
            <ac:spMk id="9" creationId="{E57ECA9F-5037-4348-AFB0-77586B7CB8AD}"/>
          </ac:spMkLst>
        </pc:spChg>
        <pc:spChg chg="add mod">
          <ac:chgData name="Marie Carroll" userId="470291ac-ee44-40bf-86aa-4ad1b901f6ff" providerId="ADAL" clId="{A5949013-ED29-4202-B9CB-9ABE849C9A4F}" dt="2021-10-05T08:14:16.883" v="416" actId="255"/>
          <ac:spMkLst>
            <pc:docMk/>
            <pc:sldMk cId="2431405443" sldId="448"/>
            <ac:spMk id="10" creationId="{F82A799D-DCA9-493E-B814-03E61E0BAB33}"/>
          </ac:spMkLst>
        </pc:spChg>
      </pc:sldChg>
      <pc:sldChg chg="modSp new del mod">
        <pc:chgData name="Marie Carroll" userId="470291ac-ee44-40bf-86aa-4ad1b901f6ff" providerId="ADAL" clId="{A5949013-ED29-4202-B9CB-9ABE849C9A4F}" dt="2021-10-05T09:46:36.504" v="5353" actId="47"/>
        <pc:sldMkLst>
          <pc:docMk/>
          <pc:sldMk cId="3062398417" sldId="449"/>
        </pc:sldMkLst>
        <pc:spChg chg="mod">
          <ac:chgData name="Marie Carroll" userId="470291ac-ee44-40bf-86aa-4ad1b901f6ff" providerId="ADAL" clId="{A5949013-ED29-4202-B9CB-9ABE849C9A4F}" dt="2021-10-05T08:18:43.133" v="727" actId="20577"/>
          <ac:spMkLst>
            <pc:docMk/>
            <pc:sldMk cId="3062398417" sldId="449"/>
            <ac:spMk id="2" creationId="{F802792B-5B4B-4296-8095-F88ED5CBBCCA}"/>
          </ac:spMkLst>
        </pc:spChg>
        <pc:spChg chg="mod">
          <ac:chgData name="Marie Carroll" userId="470291ac-ee44-40bf-86aa-4ad1b901f6ff" providerId="ADAL" clId="{A5949013-ED29-4202-B9CB-9ABE849C9A4F}" dt="2021-10-05T08:19:14.883" v="768" actId="20577"/>
          <ac:spMkLst>
            <pc:docMk/>
            <pc:sldMk cId="3062398417" sldId="449"/>
            <ac:spMk id="3" creationId="{859C9189-1902-40EC-867E-4924E9340B02}"/>
          </ac:spMkLst>
        </pc:spChg>
      </pc:sldChg>
      <pc:sldChg chg="modSp add mod ord modNotesTx">
        <pc:chgData name="Marie Carroll" userId="470291ac-ee44-40bf-86aa-4ad1b901f6ff" providerId="ADAL" clId="{A5949013-ED29-4202-B9CB-9ABE849C9A4F}" dt="2021-10-06T07:22:12.217" v="6029"/>
        <pc:sldMkLst>
          <pc:docMk/>
          <pc:sldMk cId="4197801202" sldId="450"/>
        </pc:sldMkLst>
        <pc:spChg chg="mod">
          <ac:chgData name="Marie Carroll" userId="470291ac-ee44-40bf-86aa-4ad1b901f6ff" providerId="ADAL" clId="{A5949013-ED29-4202-B9CB-9ABE849C9A4F}" dt="2021-10-06T07:22:10.002" v="6028"/>
          <ac:spMkLst>
            <pc:docMk/>
            <pc:sldMk cId="4197801202" sldId="450"/>
            <ac:spMk id="3" creationId="{859C9189-1902-40EC-867E-4924E9340B02}"/>
          </ac:spMkLst>
        </pc:spChg>
      </pc:sldChg>
      <pc:sldChg chg="modSp add mod">
        <pc:chgData name="Marie Carroll" userId="470291ac-ee44-40bf-86aa-4ad1b901f6ff" providerId="ADAL" clId="{A5949013-ED29-4202-B9CB-9ABE849C9A4F}" dt="2021-10-05T08:52:44.358" v="4980" actId="20577"/>
        <pc:sldMkLst>
          <pc:docMk/>
          <pc:sldMk cId="2628059478" sldId="451"/>
        </pc:sldMkLst>
        <pc:spChg chg="mod">
          <ac:chgData name="Marie Carroll" userId="470291ac-ee44-40bf-86aa-4ad1b901f6ff" providerId="ADAL" clId="{A5949013-ED29-4202-B9CB-9ABE849C9A4F}" dt="2021-10-05T08:52:44.358" v="4980" actId="20577"/>
          <ac:spMkLst>
            <pc:docMk/>
            <pc:sldMk cId="2628059478" sldId="451"/>
            <ac:spMk id="2" creationId="{C22897CA-C8FC-46B5-AE7F-D807FC4837FF}"/>
          </ac:spMkLst>
        </pc:spChg>
      </pc:sldChg>
      <pc:sldChg chg="modSp add mod">
        <pc:chgData name="Marie Carroll" userId="470291ac-ee44-40bf-86aa-4ad1b901f6ff" providerId="ADAL" clId="{A5949013-ED29-4202-B9CB-9ABE849C9A4F}" dt="2021-10-05T09:26:07.580" v="5194" actId="20577"/>
        <pc:sldMkLst>
          <pc:docMk/>
          <pc:sldMk cId="1864003755" sldId="452"/>
        </pc:sldMkLst>
        <pc:spChg chg="mod">
          <ac:chgData name="Marie Carroll" userId="470291ac-ee44-40bf-86aa-4ad1b901f6ff" providerId="ADAL" clId="{A5949013-ED29-4202-B9CB-9ABE849C9A4F}" dt="2021-10-05T09:26:07.580" v="5194" actId="20577"/>
          <ac:spMkLst>
            <pc:docMk/>
            <pc:sldMk cId="1864003755" sldId="452"/>
            <ac:spMk id="2" creationId="{C22897CA-C8FC-46B5-AE7F-D807FC4837FF}"/>
          </ac:spMkLst>
        </pc:spChg>
      </pc:sldChg>
      <pc:sldChg chg="modSp add mod">
        <pc:chgData name="Marie Carroll" userId="470291ac-ee44-40bf-86aa-4ad1b901f6ff" providerId="ADAL" clId="{A5949013-ED29-4202-B9CB-9ABE849C9A4F}" dt="2021-10-05T09:29:56.266" v="5283" actId="20577"/>
        <pc:sldMkLst>
          <pc:docMk/>
          <pc:sldMk cId="3224753276" sldId="453"/>
        </pc:sldMkLst>
        <pc:spChg chg="mod">
          <ac:chgData name="Marie Carroll" userId="470291ac-ee44-40bf-86aa-4ad1b901f6ff" providerId="ADAL" clId="{A5949013-ED29-4202-B9CB-9ABE849C9A4F}" dt="2021-10-05T09:29:56.266" v="5283" actId="20577"/>
          <ac:spMkLst>
            <pc:docMk/>
            <pc:sldMk cId="3224753276" sldId="453"/>
            <ac:spMk id="2" creationId="{C22897CA-C8FC-46B5-AE7F-D807FC4837FF}"/>
          </ac:spMkLst>
        </pc:spChg>
      </pc:sldChg>
      <pc:sldChg chg="modSp add mod">
        <pc:chgData name="Marie Carroll" userId="470291ac-ee44-40bf-86aa-4ad1b901f6ff" providerId="ADAL" clId="{A5949013-ED29-4202-B9CB-9ABE849C9A4F}" dt="2021-10-05T09:52:45.383" v="5666" actId="20577"/>
        <pc:sldMkLst>
          <pc:docMk/>
          <pc:sldMk cId="1719863904" sldId="454"/>
        </pc:sldMkLst>
        <pc:spChg chg="mod">
          <ac:chgData name="Marie Carroll" userId="470291ac-ee44-40bf-86aa-4ad1b901f6ff" providerId="ADAL" clId="{A5949013-ED29-4202-B9CB-9ABE849C9A4F}" dt="2021-10-05T09:52:45.383" v="5666" actId="20577"/>
          <ac:spMkLst>
            <pc:docMk/>
            <pc:sldMk cId="1719863904" sldId="454"/>
            <ac:spMk id="3" creationId="{859C9189-1902-40EC-867E-4924E9340B02}"/>
          </ac:spMkLst>
        </pc:spChg>
      </pc:sldChg>
      <pc:sldChg chg="new del">
        <pc:chgData name="Marie Carroll" userId="470291ac-ee44-40bf-86aa-4ad1b901f6ff" providerId="ADAL" clId="{A5949013-ED29-4202-B9CB-9ABE849C9A4F}" dt="2021-10-05T09:46:28.894" v="5352" actId="47"/>
        <pc:sldMkLst>
          <pc:docMk/>
          <pc:sldMk cId="2895313834" sldId="454"/>
        </pc:sldMkLst>
      </pc:sldChg>
      <pc:sldChg chg="modSp new del mod">
        <pc:chgData name="Marie Carroll" userId="470291ac-ee44-40bf-86aa-4ad1b901f6ff" providerId="ADAL" clId="{A5949013-ED29-4202-B9CB-9ABE849C9A4F}" dt="2021-10-05T09:46:02.575" v="5349" actId="47"/>
        <pc:sldMkLst>
          <pc:docMk/>
          <pc:sldMk cId="1146717051" sldId="455"/>
        </pc:sldMkLst>
        <pc:spChg chg="mod">
          <ac:chgData name="Marie Carroll" userId="470291ac-ee44-40bf-86aa-4ad1b901f6ff" providerId="ADAL" clId="{A5949013-ED29-4202-B9CB-9ABE849C9A4F}" dt="2021-10-05T09:43:37.785" v="5306" actId="6549"/>
          <ac:spMkLst>
            <pc:docMk/>
            <pc:sldMk cId="1146717051" sldId="455"/>
            <ac:spMk id="3" creationId="{A7E64E93-F472-45B0-8157-5904ACA807DB}"/>
          </ac:spMkLst>
        </pc:spChg>
      </pc:sldChg>
      <pc:sldChg chg="modSp new mod modNotesTx">
        <pc:chgData name="Marie Carroll" userId="470291ac-ee44-40bf-86aa-4ad1b901f6ff" providerId="ADAL" clId="{A5949013-ED29-4202-B9CB-9ABE849C9A4F}" dt="2021-10-05T10:38:00.787" v="6001" actId="14100"/>
        <pc:sldMkLst>
          <pc:docMk/>
          <pc:sldMk cId="1427285157" sldId="455"/>
        </pc:sldMkLst>
        <pc:spChg chg="mod">
          <ac:chgData name="Marie Carroll" userId="470291ac-ee44-40bf-86aa-4ad1b901f6ff" providerId="ADAL" clId="{A5949013-ED29-4202-B9CB-9ABE849C9A4F}" dt="2021-10-05T09:59:37.818" v="5794" actId="20577"/>
          <ac:spMkLst>
            <pc:docMk/>
            <pc:sldMk cId="1427285157" sldId="455"/>
            <ac:spMk id="2" creationId="{F9DC2EC8-7BC8-4A0C-ADCB-F310867E6C06}"/>
          </ac:spMkLst>
        </pc:spChg>
        <pc:spChg chg="mod">
          <ac:chgData name="Marie Carroll" userId="470291ac-ee44-40bf-86aa-4ad1b901f6ff" providerId="ADAL" clId="{A5949013-ED29-4202-B9CB-9ABE849C9A4F}" dt="2021-10-05T10:38:00.787" v="6001" actId="14100"/>
          <ac:spMkLst>
            <pc:docMk/>
            <pc:sldMk cId="1427285157" sldId="455"/>
            <ac:spMk id="3" creationId="{2826B3B7-4B19-4C89-9938-A8C77F24A0E4}"/>
          </ac:spMkLst>
        </pc:spChg>
      </pc:sldChg>
      <pc:sldChg chg="modSp new mod">
        <pc:chgData name="Marie Carroll" userId="470291ac-ee44-40bf-86aa-4ad1b901f6ff" providerId="ADAL" clId="{A5949013-ED29-4202-B9CB-9ABE849C9A4F}" dt="2021-10-05T10:30:18.788" v="5813" actId="113"/>
        <pc:sldMkLst>
          <pc:docMk/>
          <pc:sldMk cId="1920260599" sldId="456"/>
        </pc:sldMkLst>
        <pc:spChg chg="mod">
          <ac:chgData name="Marie Carroll" userId="470291ac-ee44-40bf-86aa-4ad1b901f6ff" providerId="ADAL" clId="{A5949013-ED29-4202-B9CB-9ABE849C9A4F}" dt="2021-10-05T10:29:53.829" v="5809"/>
          <ac:spMkLst>
            <pc:docMk/>
            <pc:sldMk cId="1920260599" sldId="456"/>
            <ac:spMk id="2" creationId="{3609E119-64D8-4B80-B984-17630856C8AE}"/>
          </ac:spMkLst>
        </pc:spChg>
        <pc:spChg chg="mod">
          <ac:chgData name="Marie Carroll" userId="470291ac-ee44-40bf-86aa-4ad1b901f6ff" providerId="ADAL" clId="{A5949013-ED29-4202-B9CB-9ABE849C9A4F}" dt="2021-10-05T10:30:18.788" v="5813" actId="113"/>
          <ac:spMkLst>
            <pc:docMk/>
            <pc:sldMk cId="1920260599" sldId="456"/>
            <ac:spMk id="3" creationId="{13C527CE-80A6-4481-88DA-088A13848E52}"/>
          </ac:spMkLst>
        </pc:spChg>
      </pc:sldChg>
      <pc:sldChg chg="modSp new mod">
        <pc:chgData name="Marie Carroll" userId="470291ac-ee44-40bf-86aa-4ad1b901f6ff" providerId="ADAL" clId="{A5949013-ED29-4202-B9CB-9ABE849C9A4F}" dt="2021-10-05T10:34:28.532" v="5847" actId="14100"/>
        <pc:sldMkLst>
          <pc:docMk/>
          <pc:sldMk cId="3942447844" sldId="457"/>
        </pc:sldMkLst>
        <pc:spChg chg="mod">
          <ac:chgData name="Marie Carroll" userId="470291ac-ee44-40bf-86aa-4ad1b901f6ff" providerId="ADAL" clId="{A5949013-ED29-4202-B9CB-9ABE849C9A4F}" dt="2021-10-05T10:32:35.317" v="5830" actId="108"/>
          <ac:spMkLst>
            <pc:docMk/>
            <pc:sldMk cId="3942447844" sldId="457"/>
            <ac:spMk id="2" creationId="{46719345-7653-484F-A8E9-7C4713721B10}"/>
          </ac:spMkLst>
        </pc:spChg>
        <pc:spChg chg="mod">
          <ac:chgData name="Marie Carroll" userId="470291ac-ee44-40bf-86aa-4ad1b901f6ff" providerId="ADAL" clId="{A5949013-ED29-4202-B9CB-9ABE849C9A4F}" dt="2021-10-05T10:34:28.532" v="5847" actId="14100"/>
          <ac:spMkLst>
            <pc:docMk/>
            <pc:sldMk cId="3942447844" sldId="457"/>
            <ac:spMk id="3" creationId="{6F5EF6ED-435F-4E98-B634-94DF7C439959}"/>
          </ac:spMkLst>
        </pc:spChg>
      </pc:sldChg>
    </pc:docChg>
  </pc:docChgLst>
  <pc:docChgLst>
    <pc:chgData name="Marie Carroll" userId="470291ac-ee44-40bf-86aa-4ad1b901f6ff" providerId="ADAL" clId="{0051D239-0312-40CA-B846-98A3DD9BCB7E}"/>
    <pc:docChg chg="undo redo custSel addSld delSld modSld sldOrd addMainMaster delMainMaster modSection">
      <pc:chgData name="Marie Carroll" userId="470291ac-ee44-40bf-86aa-4ad1b901f6ff" providerId="ADAL" clId="{0051D239-0312-40CA-B846-98A3DD9BCB7E}" dt="2021-08-26T07:22:31.240" v="9603" actId="20577"/>
      <pc:docMkLst>
        <pc:docMk/>
      </pc:docMkLst>
      <pc:sldChg chg="modSp add del mod">
        <pc:chgData name="Marie Carroll" userId="470291ac-ee44-40bf-86aa-4ad1b901f6ff" providerId="ADAL" clId="{0051D239-0312-40CA-B846-98A3DD9BCB7E}" dt="2021-08-20T12:40:39.551" v="192" actId="20577"/>
        <pc:sldMkLst>
          <pc:docMk/>
          <pc:sldMk cId="258223419" sldId="257"/>
        </pc:sldMkLst>
        <pc:spChg chg="mod">
          <ac:chgData name="Marie Carroll" userId="470291ac-ee44-40bf-86aa-4ad1b901f6ff" providerId="ADAL" clId="{0051D239-0312-40CA-B846-98A3DD9BCB7E}" dt="2021-08-20T12:40:39.551" v="192" actId="20577"/>
          <ac:spMkLst>
            <pc:docMk/>
            <pc:sldMk cId="258223419" sldId="257"/>
            <ac:spMk id="3" creationId="{BF6845CD-C588-49BF-B295-7962479A98DB}"/>
          </ac:spMkLst>
        </pc:spChg>
      </pc:sldChg>
      <pc:sldChg chg="modSp add del mod modNotesTx">
        <pc:chgData name="Marie Carroll" userId="470291ac-ee44-40bf-86aa-4ad1b901f6ff" providerId="ADAL" clId="{0051D239-0312-40CA-B846-98A3DD9BCB7E}" dt="2021-08-20T14:28:39.670" v="1901" actId="20577"/>
        <pc:sldMkLst>
          <pc:docMk/>
          <pc:sldMk cId="362143333" sldId="258"/>
        </pc:sldMkLst>
        <pc:spChg chg="mod">
          <ac:chgData name="Marie Carroll" userId="470291ac-ee44-40bf-86aa-4ad1b901f6ff" providerId="ADAL" clId="{0051D239-0312-40CA-B846-98A3DD9BCB7E}" dt="2021-08-20T14:28:39.670" v="1901" actId="20577"/>
          <ac:spMkLst>
            <pc:docMk/>
            <pc:sldMk cId="362143333" sldId="258"/>
            <ac:spMk id="3" creationId="{87D6152D-0C93-4B57-8F43-61ECD07B0385}"/>
          </ac:spMkLst>
        </pc:spChg>
      </pc:sldChg>
      <pc:sldChg chg="modSp add del mod modNotesTx">
        <pc:chgData name="Marie Carroll" userId="470291ac-ee44-40bf-86aa-4ad1b901f6ff" providerId="ADAL" clId="{0051D239-0312-40CA-B846-98A3DD9BCB7E}" dt="2021-08-20T14:44:06.070" v="2832" actId="20577"/>
        <pc:sldMkLst>
          <pc:docMk/>
          <pc:sldMk cId="3056765211" sldId="259"/>
        </pc:sldMkLst>
        <pc:spChg chg="mod">
          <ac:chgData name="Marie Carroll" userId="470291ac-ee44-40bf-86aa-4ad1b901f6ff" providerId="ADAL" clId="{0051D239-0312-40CA-B846-98A3DD9BCB7E}" dt="2021-08-20T13:54:10.977" v="776" actId="20577"/>
          <ac:spMkLst>
            <pc:docMk/>
            <pc:sldMk cId="3056765211" sldId="259"/>
            <ac:spMk id="3" creationId="{87D6152D-0C93-4B57-8F43-61ECD07B0385}"/>
          </ac:spMkLst>
        </pc:spChg>
      </pc:sldChg>
      <pc:sldChg chg="add del modNotesTx">
        <pc:chgData name="Marie Carroll" userId="470291ac-ee44-40bf-86aa-4ad1b901f6ff" providerId="ADAL" clId="{0051D239-0312-40CA-B846-98A3DD9BCB7E}" dt="2021-08-20T14:26:03.076" v="1887" actId="20577"/>
        <pc:sldMkLst>
          <pc:docMk/>
          <pc:sldMk cId="1247241224" sldId="260"/>
        </pc:sldMkLst>
      </pc:sldChg>
      <pc:sldChg chg="addSp modSp add del mod ord modNotesTx">
        <pc:chgData name="Marie Carroll" userId="470291ac-ee44-40bf-86aa-4ad1b901f6ff" providerId="ADAL" clId="{0051D239-0312-40CA-B846-98A3DD9BCB7E}" dt="2021-08-20T13:51:13.529" v="715" actId="20577"/>
        <pc:sldMkLst>
          <pc:docMk/>
          <pc:sldMk cId="698083493" sldId="261"/>
        </pc:sldMkLst>
        <pc:spChg chg="mod">
          <ac:chgData name="Marie Carroll" userId="470291ac-ee44-40bf-86aa-4ad1b901f6ff" providerId="ADAL" clId="{0051D239-0312-40CA-B846-98A3DD9BCB7E}" dt="2021-08-20T13:07:59.256" v="250" actId="20577"/>
          <ac:spMkLst>
            <pc:docMk/>
            <pc:sldMk cId="698083493" sldId="261"/>
            <ac:spMk id="2" creationId="{6FF14C84-536E-46EC-B1C3-FEA491CBF0FD}"/>
          </ac:spMkLst>
        </pc:spChg>
        <pc:spChg chg="mod">
          <ac:chgData name="Marie Carroll" userId="470291ac-ee44-40bf-86aa-4ad1b901f6ff" providerId="ADAL" clId="{0051D239-0312-40CA-B846-98A3DD9BCB7E}" dt="2021-08-20T13:10:31.845" v="383" actId="20577"/>
          <ac:spMkLst>
            <pc:docMk/>
            <pc:sldMk cId="698083493" sldId="261"/>
            <ac:spMk id="3" creationId="{87D6152D-0C93-4B57-8F43-61ECD07B0385}"/>
          </ac:spMkLst>
        </pc:spChg>
        <pc:spChg chg="add mod">
          <ac:chgData name="Marie Carroll" userId="470291ac-ee44-40bf-86aa-4ad1b901f6ff" providerId="ADAL" clId="{0051D239-0312-40CA-B846-98A3DD9BCB7E}" dt="2021-08-20T13:10:47.172" v="386" actId="14100"/>
          <ac:spMkLst>
            <pc:docMk/>
            <pc:sldMk cId="698083493" sldId="261"/>
            <ac:spMk id="4" creationId="{3E8A4817-FBF4-4D8D-A185-B66463004E20}"/>
          </ac:spMkLst>
        </pc:spChg>
      </pc:sldChg>
      <pc:sldChg chg="modSp add del mod ord modNotesTx">
        <pc:chgData name="Marie Carroll" userId="470291ac-ee44-40bf-86aa-4ad1b901f6ff" providerId="ADAL" clId="{0051D239-0312-40CA-B846-98A3DD9BCB7E}" dt="2021-08-20T14:03:15.325" v="1172" actId="6549"/>
        <pc:sldMkLst>
          <pc:docMk/>
          <pc:sldMk cId="2829049053" sldId="262"/>
        </pc:sldMkLst>
        <pc:spChg chg="mod">
          <ac:chgData name="Marie Carroll" userId="470291ac-ee44-40bf-86aa-4ad1b901f6ff" providerId="ADAL" clId="{0051D239-0312-40CA-B846-98A3DD9BCB7E}" dt="2021-08-20T13:06:53.675" v="238" actId="20577"/>
          <ac:spMkLst>
            <pc:docMk/>
            <pc:sldMk cId="2829049053" sldId="262"/>
            <ac:spMk id="3" creationId="{87D6152D-0C93-4B57-8F43-61ECD07B0385}"/>
          </ac:spMkLst>
        </pc:spChg>
      </pc:sldChg>
      <pc:sldChg chg="add del">
        <pc:chgData name="Marie Carroll" userId="470291ac-ee44-40bf-86aa-4ad1b901f6ff" providerId="ADAL" clId="{0051D239-0312-40CA-B846-98A3DD9BCB7E}" dt="2021-08-20T12:33:37.537" v="44"/>
        <pc:sldMkLst>
          <pc:docMk/>
          <pc:sldMk cId="4002148598" sldId="263"/>
        </pc:sldMkLst>
      </pc:sldChg>
      <pc:sldChg chg="add del">
        <pc:chgData name="Marie Carroll" userId="470291ac-ee44-40bf-86aa-4ad1b901f6ff" providerId="ADAL" clId="{0051D239-0312-40CA-B846-98A3DD9BCB7E}" dt="2021-08-20T12:33:38.406" v="46"/>
        <pc:sldMkLst>
          <pc:docMk/>
          <pc:sldMk cId="2833893725" sldId="264"/>
        </pc:sldMkLst>
      </pc:sldChg>
      <pc:sldChg chg="modSp add del mod">
        <pc:chgData name="Marie Carroll" userId="470291ac-ee44-40bf-86aa-4ad1b901f6ff" providerId="ADAL" clId="{0051D239-0312-40CA-B846-98A3DD9BCB7E}" dt="2021-08-20T14:54:23.316" v="2836" actId="20577"/>
        <pc:sldMkLst>
          <pc:docMk/>
          <pc:sldMk cId="78370610" sldId="265"/>
        </pc:sldMkLst>
        <pc:spChg chg="mod">
          <ac:chgData name="Marie Carroll" userId="470291ac-ee44-40bf-86aa-4ad1b901f6ff" providerId="ADAL" clId="{0051D239-0312-40CA-B846-98A3DD9BCB7E}" dt="2021-08-20T14:54:23.316" v="2836" actId="20577"/>
          <ac:spMkLst>
            <pc:docMk/>
            <pc:sldMk cId="78370610" sldId="265"/>
            <ac:spMk id="3" creationId="{19A73F61-FBAB-4CE1-9D52-6F3073ED6A6A}"/>
          </ac:spMkLst>
        </pc:spChg>
      </pc:sldChg>
      <pc:sldChg chg="modSp add del mod modNotesTx">
        <pc:chgData name="Marie Carroll" userId="470291ac-ee44-40bf-86aa-4ad1b901f6ff" providerId="ADAL" clId="{0051D239-0312-40CA-B846-98A3DD9BCB7E}" dt="2021-08-20T15:09:12.764" v="3697" actId="20577"/>
        <pc:sldMkLst>
          <pc:docMk/>
          <pc:sldMk cId="378691566" sldId="266"/>
        </pc:sldMkLst>
        <pc:spChg chg="mod">
          <ac:chgData name="Marie Carroll" userId="470291ac-ee44-40bf-86aa-4ad1b901f6ff" providerId="ADAL" clId="{0051D239-0312-40CA-B846-98A3DD9BCB7E}" dt="2021-08-20T14:56:03.249" v="2847" actId="20577"/>
          <ac:spMkLst>
            <pc:docMk/>
            <pc:sldMk cId="378691566" sldId="266"/>
            <ac:spMk id="2" creationId="{E5489767-C5BD-4509-BAE0-61351FD73931}"/>
          </ac:spMkLst>
        </pc:spChg>
        <pc:spChg chg="mod">
          <ac:chgData name="Marie Carroll" userId="470291ac-ee44-40bf-86aa-4ad1b901f6ff" providerId="ADAL" clId="{0051D239-0312-40CA-B846-98A3DD9BCB7E}" dt="2021-08-20T15:09:12.764" v="3697" actId="20577"/>
          <ac:spMkLst>
            <pc:docMk/>
            <pc:sldMk cId="378691566" sldId="266"/>
            <ac:spMk id="3" creationId="{19A73F61-FBAB-4CE1-9D52-6F3073ED6A6A}"/>
          </ac:spMkLst>
        </pc:spChg>
      </pc:sldChg>
      <pc:sldChg chg="modSp add mod modAnim">
        <pc:chgData name="Marie Carroll" userId="470291ac-ee44-40bf-86aa-4ad1b901f6ff" providerId="ADAL" clId="{0051D239-0312-40CA-B846-98A3DD9BCB7E}" dt="2021-08-20T15:13:41.358" v="3877" actId="20577"/>
        <pc:sldMkLst>
          <pc:docMk/>
          <pc:sldMk cId="1728186461" sldId="267"/>
        </pc:sldMkLst>
        <pc:spChg chg="mod">
          <ac:chgData name="Marie Carroll" userId="470291ac-ee44-40bf-86aa-4ad1b901f6ff" providerId="ADAL" clId="{0051D239-0312-40CA-B846-98A3DD9BCB7E}" dt="2021-08-20T15:09:36.974" v="3708" actId="20577"/>
          <ac:spMkLst>
            <pc:docMk/>
            <pc:sldMk cId="1728186461" sldId="267"/>
            <ac:spMk id="2" creationId="{E5489767-C5BD-4509-BAE0-61351FD73931}"/>
          </ac:spMkLst>
        </pc:spChg>
        <pc:spChg chg="mod">
          <ac:chgData name="Marie Carroll" userId="470291ac-ee44-40bf-86aa-4ad1b901f6ff" providerId="ADAL" clId="{0051D239-0312-40CA-B846-98A3DD9BCB7E}" dt="2021-08-20T15:13:41.358" v="3877" actId="20577"/>
          <ac:spMkLst>
            <pc:docMk/>
            <pc:sldMk cId="1728186461" sldId="267"/>
            <ac:spMk id="3" creationId="{19A73F61-FBAB-4CE1-9D52-6F3073ED6A6A}"/>
          </ac:spMkLst>
        </pc:spChg>
      </pc:sldChg>
      <pc:sldChg chg="modSp add mod modNotesTx">
        <pc:chgData name="Marie Carroll" userId="470291ac-ee44-40bf-86aa-4ad1b901f6ff" providerId="ADAL" clId="{0051D239-0312-40CA-B846-98A3DD9BCB7E}" dt="2021-08-20T15:17:55.098" v="4003" actId="6549"/>
        <pc:sldMkLst>
          <pc:docMk/>
          <pc:sldMk cId="1185548873" sldId="268"/>
        </pc:sldMkLst>
        <pc:spChg chg="mod">
          <ac:chgData name="Marie Carroll" userId="470291ac-ee44-40bf-86aa-4ad1b901f6ff" providerId="ADAL" clId="{0051D239-0312-40CA-B846-98A3DD9BCB7E}" dt="2021-08-20T15:17:04.524" v="3931" actId="20577"/>
          <ac:spMkLst>
            <pc:docMk/>
            <pc:sldMk cId="1185548873" sldId="268"/>
            <ac:spMk id="2" creationId="{E5489767-C5BD-4509-BAE0-61351FD73931}"/>
          </ac:spMkLst>
        </pc:spChg>
        <pc:spChg chg="mod">
          <ac:chgData name="Marie Carroll" userId="470291ac-ee44-40bf-86aa-4ad1b901f6ff" providerId="ADAL" clId="{0051D239-0312-40CA-B846-98A3DD9BCB7E}" dt="2021-08-20T15:17:37.641" v="4002" actId="20577"/>
          <ac:spMkLst>
            <pc:docMk/>
            <pc:sldMk cId="1185548873" sldId="268"/>
            <ac:spMk id="3" creationId="{19A73F61-FBAB-4CE1-9D52-6F3073ED6A6A}"/>
          </ac:spMkLst>
        </pc:spChg>
      </pc:sldChg>
      <pc:sldChg chg="modSp add mod modNotesTx">
        <pc:chgData name="Marie Carroll" userId="470291ac-ee44-40bf-86aa-4ad1b901f6ff" providerId="ADAL" clId="{0051D239-0312-40CA-B846-98A3DD9BCB7E}" dt="2021-08-20T15:26:07.002" v="4831" actId="20577"/>
        <pc:sldMkLst>
          <pc:docMk/>
          <pc:sldMk cId="1253778496" sldId="269"/>
        </pc:sldMkLst>
        <pc:spChg chg="mod">
          <ac:chgData name="Marie Carroll" userId="470291ac-ee44-40bf-86aa-4ad1b901f6ff" providerId="ADAL" clId="{0051D239-0312-40CA-B846-98A3DD9BCB7E}" dt="2021-08-20T15:26:07.002" v="4831" actId="20577"/>
          <ac:spMkLst>
            <pc:docMk/>
            <pc:sldMk cId="1253778496" sldId="269"/>
            <ac:spMk id="3" creationId="{4135145B-DDB6-40C4-B7EC-61750D411426}"/>
          </ac:spMkLst>
        </pc:spChg>
      </pc:sldChg>
      <pc:sldChg chg="add">
        <pc:chgData name="Marie Carroll" userId="470291ac-ee44-40bf-86aa-4ad1b901f6ff" providerId="ADAL" clId="{0051D239-0312-40CA-B846-98A3DD9BCB7E}" dt="2021-08-20T12:33:46.061" v="58"/>
        <pc:sldMkLst>
          <pc:docMk/>
          <pc:sldMk cId="3007422918" sldId="270"/>
        </pc:sldMkLst>
      </pc:sldChg>
      <pc:sldChg chg="modSp add mod modNotesTx">
        <pc:chgData name="Marie Carroll" userId="470291ac-ee44-40bf-86aa-4ad1b901f6ff" providerId="ADAL" clId="{0051D239-0312-40CA-B846-98A3DD9BCB7E}" dt="2021-08-20T15:29:29.538" v="5016" actId="20577"/>
        <pc:sldMkLst>
          <pc:docMk/>
          <pc:sldMk cId="736464285" sldId="271"/>
        </pc:sldMkLst>
        <pc:spChg chg="mod">
          <ac:chgData name="Marie Carroll" userId="470291ac-ee44-40bf-86aa-4ad1b901f6ff" providerId="ADAL" clId="{0051D239-0312-40CA-B846-98A3DD9BCB7E}" dt="2021-08-20T15:29:09.909" v="5014" actId="20577"/>
          <ac:spMkLst>
            <pc:docMk/>
            <pc:sldMk cId="736464285" sldId="271"/>
            <ac:spMk id="3" creationId="{19A73F61-FBAB-4CE1-9D52-6F3073ED6A6A}"/>
          </ac:spMkLst>
        </pc:spChg>
      </pc:sldChg>
      <pc:sldChg chg="modSp add mod modNotesTx">
        <pc:chgData name="Marie Carroll" userId="470291ac-ee44-40bf-86aa-4ad1b901f6ff" providerId="ADAL" clId="{0051D239-0312-40CA-B846-98A3DD9BCB7E}" dt="2021-08-20T16:07:28.830" v="8398" actId="20577"/>
        <pc:sldMkLst>
          <pc:docMk/>
          <pc:sldMk cId="1703854684" sldId="272"/>
        </pc:sldMkLst>
        <pc:spChg chg="mod">
          <ac:chgData name="Marie Carroll" userId="470291ac-ee44-40bf-86aa-4ad1b901f6ff" providerId="ADAL" clId="{0051D239-0312-40CA-B846-98A3DD9BCB7E}" dt="2021-08-20T16:03:57.597" v="7797" actId="20577"/>
          <ac:spMkLst>
            <pc:docMk/>
            <pc:sldMk cId="1703854684" sldId="272"/>
            <ac:spMk id="3" creationId="{4135145B-DDB6-40C4-B7EC-61750D411426}"/>
          </ac:spMkLst>
        </pc:spChg>
      </pc:sldChg>
      <pc:sldChg chg="modSp new mod">
        <pc:chgData name="Marie Carroll" userId="470291ac-ee44-40bf-86aa-4ad1b901f6ff" providerId="ADAL" clId="{0051D239-0312-40CA-B846-98A3DD9BCB7E}" dt="2021-08-20T14:44:05.038" v="2831" actId="20577"/>
        <pc:sldMkLst>
          <pc:docMk/>
          <pc:sldMk cId="1065720778" sldId="273"/>
        </pc:sldMkLst>
        <pc:spChg chg="mod">
          <ac:chgData name="Marie Carroll" userId="470291ac-ee44-40bf-86aa-4ad1b901f6ff" providerId="ADAL" clId="{0051D239-0312-40CA-B846-98A3DD9BCB7E}" dt="2021-08-20T14:32:33.014" v="1911" actId="20577"/>
          <ac:spMkLst>
            <pc:docMk/>
            <pc:sldMk cId="1065720778" sldId="273"/>
            <ac:spMk id="2" creationId="{FF6BA44C-62EC-425F-8309-2E507E6BC6A6}"/>
          </ac:spMkLst>
        </pc:spChg>
        <pc:spChg chg="mod">
          <ac:chgData name="Marie Carroll" userId="470291ac-ee44-40bf-86aa-4ad1b901f6ff" providerId="ADAL" clId="{0051D239-0312-40CA-B846-98A3DD9BCB7E}" dt="2021-08-20T14:44:05.038" v="2831" actId="20577"/>
          <ac:spMkLst>
            <pc:docMk/>
            <pc:sldMk cId="1065720778" sldId="273"/>
            <ac:spMk id="3" creationId="{B711139F-559A-4E20-A68A-EA7C4AF04C57}"/>
          </ac:spMkLst>
        </pc:spChg>
      </pc:sldChg>
      <pc:sldChg chg="add del">
        <pc:chgData name="Marie Carroll" userId="470291ac-ee44-40bf-86aa-4ad1b901f6ff" providerId="ADAL" clId="{0051D239-0312-40CA-B846-98A3DD9BCB7E}" dt="2021-08-20T12:34:00.536" v="68" actId="47"/>
        <pc:sldMkLst>
          <pc:docMk/>
          <pc:sldMk cId="3846534042" sldId="273"/>
        </pc:sldMkLst>
      </pc:sldChg>
      <pc:sldChg chg="modSp add mod modNotesTx">
        <pc:chgData name="Marie Carroll" userId="470291ac-ee44-40bf-86aa-4ad1b901f6ff" providerId="ADAL" clId="{0051D239-0312-40CA-B846-98A3DD9BCB7E}" dt="2021-08-20T15:14:49.670" v="3890" actId="20577"/>
        <pc:sldMkLst>
          <pc:docMk/>
          <pc:sldMk cId="591153173" sldId="274"/>
        </pc:sldMkLst>
        <pc:spChg chg="mod">
          <ac:chgData name="Marie Carroll" userId="470291ac-ee44-40bf-86aa-4ad1b901f6ff" providerId="ADAL" clId="{0051D239-0312-40CA-B846-98A3DD9BCB7E}" dt="2021-08-20T15:14:49.670" v="3890" actId="20577"/>
          <ac:spMkLst>
            <pc:docMk/>
            <pc:sldMk cId="591153173" sldId="274"/>
            <ac:spMk id="2" creationId="{E5489767-C5BD-4509-BAE0-61351FD73931}"/>
          </ac:spMkLst>
        </pc:spChg>
        <pc:spChg chg="mod">
          <ac:chgData name="Marie Carroll" userId="470291ac-ee44-40bf-86aa-4ad1b901f6ff" providerId="ADAL" clId="{0051D239-0312-40CA-B846-98A3DD9BCB7E}" dt="2021-08-20T15:04:38.777" v="3232" actId="20577"/>
          <ac:spMkLst>
            <pc:docMk/>
            <pc:sldMk cId="591153173" sldId="274"/>
            <ac:spMk id="3" creationId="{19A73F61-FBAB-4CE1-9D52-6F3073ED6A6A}"/>
          </ac:spMkLst>
        </pc:spChg>
      </pc:sldChg>
      <pc:sldChg chg="add del">
        <pc:chgData name="Marie Carroll" userId="470291ac-ee44-40bf-86aa-4ad1b901f6ff" providerId="ADAL" clId="{0051D239-0312-40CA-B846-98A3DD9BCB7E}" dt="2021-08-20T12:33:59.674" v="67" actId="47"/>
        <pc:sldMkLst>
          <pc:docMk/>
          <pc:sldMk cId="804368115" sldId="274"/>
        </pc:sldMkLst>
      </pc:sldChg>
      <pc:sldChg chg="modSp add mod">
        <pc:chgData name="Marie Carroll" userId="470291ac-ee44-40bf-86aa-4ad1b901f6ff" providerId="ADAL" clId="{0051D239-0312-40CA-B846-98A3DD9BCB7E}" dt="2021-08-20T15:15:16.159" v="3920" actId="20577"/>
        <pc:sldMkLst>
          <pc:docMk/>
          <pc:sldMk cId="2090884543" sldId="275"/>
        </pc:sldMkLst>
        <pc:spChg chg="mod">
          <ac:chgData name="Marie Carroll" userId="470291ac-ee44-40bf-86aa-4ad1b901f6ff" providerId="ADAL" clId="{0051D239-0312-40CA-B846-98A3DD9BCB7E}" dt="2021-08-20T15:15:16.159" v="3920" actId="20577"/>
          <ac:spMkLst>
            <pc:docMk/>
            <pc:sldMk cId="2090884543" sldId="275"/>
            <ac:spMk id="2" creationId="{E5489767-C5BD-4509-BAE0-61351FD73931}"/>
          </ac:spMkLst>
        </pc:spChg>
      </pc:sldChg>
      <pc:sldChg chg="add del">
        <pc:chgData name="Marie Carroll" userId="470291ac-ee44-40bf-86aa-4ad1b901f6ff" providerId="ADAL" clId="{0051D239-0312-40CA-B846-98A3DD9BCB7E}" dt="2021-08-20T15:18:36.659" v="4016" actId="47"/>
        <pc:sldMkLst>
          <pc:docMk/>
          <pc:sldMk cId="904224151" sldId="276"/>
        </pc:sldMkLst>
      </pc:sldChg>
      <pc:sldChg chg="modSp add mod">
        <pc:chgData name="Marie Carroll" userId="470291ac-ee44-40bf-86aa-4ad1b901f6ff" providerId="ADAL" clId="{0051D239-0312-40CA-B846-98A3DD9BCB7E}" dt="2021-08-20T15:18:17.373" v="4015" actId="6549"/>
        <pc:sldMkLst>
          <pc:docMk/>
          <pc:sldMk cId="632066457" sldId="277"/>
        </pc:sldMkLst>
        <pc:spChg chg="mod">
          <ac:chgData name="Marie Carroll" userId="470291ac-ee44-40bf-86aa-4ad1b901f6ff" providerId="ADAL" clId="{0051D239-0312-40CA-B846-98A3DD9BCB7E}" dt="2021-08-20T15:18:11.210" v="4014" actId="20577"/>
          <ac:spMkLst>
            <pc:docMk/>
            <pc:sldMk cId="632066457" sldId="277"/>
            <ac:spMk id="2" creationId="{E5489767-C5BD-4509-BAE0-61351FD73931}"/>
          </ac:spMkLst>
        </pc:spChg>
        <pc:spChg chg="mod">
          <ac:chgData name="Marie Carroll" userId="470291ac-ee44-40bf-86aa-4ad1b901f6ff" providerId="ADAL" clId="{0051D239-0312-40CA-B846-98A3DD9BCB7E}" dt="2021-08-20T15:18:17.373" v="4015" actId="6549"/>
          <ac:spMkLst>
            <pc:docMk/>
            <pc:sldMk cId="632066457" sldId="277"/>
            <ac:spMk id="3" creationId="{19A73F61-FBAB-4CE1-9D52-6F3073ED6A6A}"/>
          </ac:spMkLst>
        </pc:spChg>
      </pc:sldChg>
      <pc:sldChg chg="modSp new mod modNotesTx">
        <pc:chgData name="Marie Carroll" userId="470291ac-ee44-40bf-86aa-4ad1b901f6ff" providerId="ADAL" clId="{0051D239-0312-40CA-B846-98A3DD9BCB7E}" dt="2021-08-20T15:52:50.250" v="6960" actId="20577"/>
        <pc:sldMkLst>
          <pc:docMk/>
          <pc:sldMk cId="3417221533" sldId="278"/>
        </pc:sldMkLst>
        <pc:spChg chg="mod">
          <ac:chgData name="Marie Carroll" userId="470291ac-ee44-40bf-86aa-4ad1b901f6ff" providerId="ADAL" clId="{0051D239-0312-40CA-B846-98A3DD9BCB7E}" dt="2021-08-20T15:51:14.849" v="6788" actId="20577"/>
          <ac:spMkLst>
            <pc:docMk/>
            <pc:sldMk cId="3417221533" sldId="278"/>
            <ac:spMk id="2" creationId="{B1C62BEE-B58E-4BAB-AA88-06DBCFD1C6DA}"/>
          </ac:spMkLst>
        </pc:spChg>
        <pc:spChg chg="mod">
          <ac:chgData name="Marie Carroll" userId="470291ac-ee44-40bf-86aa-4ad1b901f6ff" providerId="ADAL" clId="{0051D239-0312-40CA-B846-98A3DD9BCB7E}" dt="2021-08-20T15:52:50.250" v="6960" actId="20577"/>
          <ac:spMkLst>
            <pc:docMk/>
            <pc:sldMk cId="3417221533" sldId="278"/>
            <ac:spMk id="3" creationId="{72DFC10D-16D5-44BC-8859-72B6BD9FEDC4}"/>
          </ac:spMkLst>
        </pc:spChg>
      </pc:sldChg>
      <pc:sldChg chg="modSp new mod">
        <pc:chgData name="Marie Carroll" userId="470291ac-ee44-40bf-86aa-4ad1b901f6ff" providerId="ADAL" clId="{0051D239-0312-40CA-B846-98A3DD9BCB7E}" dt="2021-08-23T10:59:25.142" v="8742" actId="20577"/>
        <pc:sldMkLst>
          <pc:docMk/>
          <pc:sldMk cId="4032236874" sldId="279"/>
        </pc:sldMkLst>
        <pc:spChg chg="mod">
          <ac:chgData name="Marie Carroll" userId="470291ac-ee44-40bf-86aa-4ad1b901f6ff" providerId="ADAL" clId="{0051D239-0312-40CA-B846-98A3DD9BCB7E}" dt="2021-08-20T15:53:16.367" v="6984" actId="20577"/>
          <ac:spMkLst>
            <pc:docMk/>
            <pc:sldMk cId="4032236874" sldId="279"/>
            <ac:spMk id="2" creationId="{D854B714-0998-415A-8DE1-0D345E9B2A4A}"/>
          </ac:spMkLst>
        </pc:spChg>
        <pc:spChg chg="mod">
          <ac:chgData name="Marie Carroll" userId="470291ac-ee44-40bf-86aa-4ad1b901f6ff" providerId="ADAL" clId="{0051D239-0312-40CA-B846-98A3DD9BCB7E}" dt="2021-08-23T10:59:25.142" v="8742" actId="20577"/>
          <ac:spMkLst>
            <pc:docMk/>
            <pc:sldMk cId="4032236874" sldId="279"/>
            <ac:spMk id="3" creationId="{3DF89698-5415-4B51-B54F-F3A1AD504F4C}"/>
          </ac:spMkLst>
        </pc:spChg>
      </pc:sldChg>
      <pc:sldChg chg="modSp new mod modNotesTx">
        <pc:chgData name="Marie Carroll" userId="470291ac-ee44-40bf-86aa-4ad1b901f6ff" providerId="ADAL" clId="{0051D239-0312-40CA-B846-98A3DD9BCB7E}" dt="2021-08-26T07:22:31.240" v="9603" actId="20577"/>
        <pc:sldMkLst>
          <pc:docMk/>
          <pc:sldMk cId="4137431693" sldId="280"/>
        </pc:sldMkLst>
        <pc:spChg chg="mod">
          <ac:chgData name="Marie Carroll" userId="470291ac-ee44-40bf-86aa-4ad1b901f6ff" providerId="ADAL" clId="{0051D239-0312-40CA-B846-98A3DD9BCB7E}" dt="2021-08-23T11:03:44.992" v="9095" actId="20577"/>
          <ac:spMkLst>
            <pc:docMk/>
            <pc:sldMk cId="4137431693" sldId="280"/>
            <ac:spMk id="2" creationId="{F1088EEC-A688-4510-993D-143225F22BE3}"/>
          </ac:spMkLst>
        </pc:spChg>
        <pc:spChg chg="mod">
          <ac:chgData name="Marie Carroll" userId="470291ac-ee44-40bf-86aa-4ad1b901f6ff" providerId="ADAL" clId="{0051D239-0312-40CA-B846-98A3DD9BCB7E}" dt="2021-08-25T10:56:27.602" v="9312" actId="20577"/>
          <ac:spMkLst>
            <pc:docMk/>
            <pc:sldMk cId="4137431693" sldId="280"/>
            <ac:spMk id="3" creationId="{2E26906C-E893-4456-801D-88DEAA2BB3B0}"/>
          </ac:spMkLst>
        </pc:spChg>
      </pc:sldChg>
      <pc:sldChg chg="modSp add del mod">
        <pc:chgData name="Marie Carroll" userId="470291ac-ee44-40bf-86aa-4ad1b901f6ff" providerId="ADAL" clId="{0051D239-0312-40CA-B846-98A3DD9BCB7E}" dt="2021-08-25T10:56:35.411" v="9313" actId="47"/>
        <pc:sldMkLst>
          <pc:docMk/>
          <pc:sldMk cId="4133200488" sldId="281"/>
        </pc:sldMkLst>
        <pc:spChg chg="mod">
          <ac:chgData name="Marie Carroll" userId="470291ac-ee44-40bf-86aa-4ad1b901f6ff" providerId="ADAL" clId="{0051D239-0312-40CA-B846-98A3DD9BCB7E}" dt="2021-08-23T11:11:26.721" v="9248" actId="20577"/>
          <ac:spMkLst>
            <pc:docMk/>
            <pc:sldMk cId="4133200488" sldId="281"/>
            <ac:spMk id="3" creationId="{2E26906C-E893-4456-801D-88DEAA2BB3B0}"/>
          </ac:spMkLst>
        </pc:spChg>
      </pc:sldChg>
      <pc:sldChg chg="del">
        <pc:chgData name="Marie Carroll" userId="470291ac-ee44-40bf-86aa-4ad1b901f6ff" providerId="ADAL" clId="{0051D239-0312-40CA-B846-98A3DD9BCB7E}" dt="2021-08-20T12:31:00.744" v="0" actId="47"/>
        <pc:sldMkLst>
          <pc:docMk/>
          <pc:sldMk cId="3189576846" sldId="394"/>
        </pc:sldMkLst>
      </pc:sldChg>
      <pc:sldMasterChg chg="add del addSldLayout delSldLayout">
        <pc:chgData name="Marie Carroll" userId="470291ac-ee44-40bf-86aa-4ad1b901f6ff" providerId="ADAL" clId="{0051D239-0312-40CA-B846-98A3DD9BCB7E}" dt="2021-08-20T12:32:47.920" v="30" actId="27028"/>
        <pc:sldMasterMkLst>
          <pc:docMk/>
          <pc:sldMasterMk cId="2587586899" sldId="2147483660"/>
        </pc:sldMasterMkLst>
        <pc:sldLayoutChg chg="add del">
          <pc:chgData name="Marie Carroll" userId="470291ac-ee44-40bf-86aa-4ad1b901f6ff" providerId="ADAL" clId="{0051D239-0312-40CA-B846-98A3DD9BCB7E}" dt="2021-08-20T12:32:47.920" v="30" actId="27028"/>
          <pc:sldLayoutMkLst>
            <pc:docMk/>
            <pc:sldMasterMk cId="2587586899" sldId="2147483660"/>
            <pc:sldLayoutMk cId="2467305581" sldId="2147483661"/>
          </pc:sldLayoutMkLst>
        </pc:sldLayoutChg>
      </pc:sldMasterChg>
    </pc:docChg>
  </pc:docChgLst>
  <pc:docChgLst>
    <pc:chgData name="Elaine Duffin" userId="cf570e58-4bc4-40a4-94a7-b8900c9b7065" providerId="ADAL" clId="{194CA6C9-0774-4E5F-A7FC-862B52B35405}"/>
    <pc:docChg chg="custSel modSld">
      <pc:chgData name="Elaine Duffin" userId="cf570e58-4bc4-40a4-94a7-b8900c9b7065" providerId="ADAL" clId="{194CA6C9-0774-4E5F-A7FC-862B52B35405}" dt="2021-10-12T17:46:23.163" v="36" actId="6549"/>
      <pc:docMkLst>
        <pc:docMk/>
      </pc:docMkLst>
      <pc:sldChg chg="modSp mod">
        <pc:chgData name="Elaine Duffin" userId="cf570e58-4bc4-40a4-94a7-b8900c9b7065" providerId="ADAL" clId="{194CA6C9-0774-4E5F-A7FC-862B52B35405}" dt="2021-10-12T17:45:18.874" v="33" actId="6549"/>
        <pc:sldMkLst>
          <pc:docMk/>
          <pc:sldMk cId="3384268088" sldId="256"/>
        </pc:sldMkLst>
        <pc:spChg chg="mod">
          <ac:chgData name="Elaine Duffin" userId="cf570e58-4bc4-40a4-94a7-b8900c9b7065" providerId="ADAL" clId="{194CA6C9-0774-4E5F-A7FC-862B52B35405}" dt="2021-10-12T17:45:18.874" v="33" actId="6549"/>
          <ac:spMkLst>
            <pc:docMk/>
            <pc:sldMk cId="3384268088" sldId="256"/>
            <ac:spMk id="3" creationId="{00000000-0000-0000-0000-000000000000}"/>
          </ac:spMkLst>
        </pc:spChg>
      </pc:sldChg>
      <pc:sldChg chg="modSp mod modNotesTx">
        <pc:chgData name="Elaine Duffin" userId="cf570e58-4bc4-40a4-94a7-b8900c9b7065" providerId="ADAL" clId="{194CA6C9-0774-4E5F-A7FC-862B52B35405}" dt="2021-10-12T17:41:31.683" v="8" actId="6549"/>
        <pc:sldMkLst>
          <pc:docMk/>
          <pc:sldMk cId="362143333" sldId="258"/>
        </pc:sldMkLst>
        <pc:spChg chg="mod">
          <ac:chgData name="Elaine Duffin" userId="cf570e58-4bc4-40a4-94a7-b8900c9b7065" providerId="ADAL" clId="{194CA6C9-0774-4E5F-A7FC-862B52B35405}" dt="2021-10-12T17:41:16.030" v="6" actId="6549"/>
          <ac:spMkLst>
            <pc:docMk/>
            <pc:sldMk cId="362143333" sldId="258"/>
            <ac:spMk id="3" creationId="{87D6152D-0C93-4B57-8F43-61ECD07B0385}"/>
          </ac:spMkLst>
        </pc:spChg>
      </pc:sldChg>
      <pc:sldChg chg="modNotesTx">
        <pc:chgData name="Elaine Duffin" userId="cf570e58-4bc4-40a4-94a7-b8900c9b7065" providerId="ADAL" clId="{194CA6C9-0774-4E5F-A7FC-862B52B35405}" dt="2021-10-12T17:41:57.635" v="11" actId="6549"/>
        <pc:sldMkLst>
          <pc:docMk/>
          <pc:sldMk cId="3056765211" sldId="259"/>
        </pc:sldMkLst>
      </pc:sldChg>
      <pc:sldChg chg="modNotesTx">
        <pc:chgData name="Elaine Duffin" userId="cf570e58-4bc4-40a4-94a7-b8900c9b7065" providerId="ADAL" clId="{194CA6C9-0774-4E5F-A7FC-862B52B35405}" dt="2021-10-12T17:42:08.354" v="13" actId="6549"/>
        <pc:sldMkLst>
          <pc:docMk/>
          <pc:sldMk cId="1247241224" sldId="260"/>
        </pc:sldMkLst>
      </pc:sldChg>
      <pc:sldChg chg="modNotesTx">
        <pc:chgData name="Elaine Duffin" userId="cf570e58-4bc4-40a4-94a7-b8900c9b7065" providerId="ADAL" clId="{194CA6C9-0774-4E5F-A7FC-862B52B35405}" dt="2021-10-12T17:41:24.133" v="7" actId="6549"/>
        <pc:sldMkLst>
          <pc:docMk/>
          <pc:sldMk cId="698083493" sldId="261"/>
        </pc:sldMkLst>
      </pc:sldChg>
      <pc:sldChg chg="modSp mod modNotesTx">
        <pc:chgData name="Elaine Duffin" userId="cf570e58-4bc4-40a4-94a7-b8900c9b7065" providerId="ADAL" clId="{194CA6C9-0774-4E5F-A7FC-862B52B35405}" dt="2021-10-12T17:46:03.424" v="34" actId="6549"/>
        <pc:sldMkLst>
          <pc:docMk/>
          <pc:sldMk cId="2829049053" sldId="262"/>
        </pc:sldMkLst>
        <pc:spChg chg="mod">
          <ac:chgData name="Elaine Duffin" userId="cf570e58-4bc4-40a4-94a7-b8900c9b7065" providerId="ADAL" clId="{194CA6C9-0774-4E5F-A7FC-862B52B35405}" dt="2021-10-12T17:41:00.272" v="0" actId="6549"/>
          <ac:spMkLst>
            <pc:docMk/>
            <pc:sldMk cId="2829049053" sldId="262"/>
            <ac:spMk id="3" creationId="{87D6152D-0C93-4B57-8F43-61ECD07B0385}"/>
          </ac:spMkLst>
        </pc:spChg>
      </pc:sldChg>
      <pc:sldChg chg="modNotesTx">
        <pc:chgData name="Elaine Duffin" userId="cf570e58-4bc4-40a4-94a7-b8900c9b7065" providerId="ADAL" clId="{194CA6C9-0774-4E5F-A7FC-862B52B35405}" dt="2021-10-12T17:42:58.019" v="18" actId="6549"/>
        <pc:sldMkLst>
          <pc:docMk/>
          <pc:sldMk cId="78370610" sldId="265"/>
        </pc:sldMkLst>
      </pc:sldChg>
      <pc:sldChg chg="modNotesTx">
        <pc:chgData name="Elaine Duffin" userId="cf570e58-4bc4-40a4-94a7-b8900c9b7065" providerId="ADAL" clId="{194CA6C9-0774-4E5F-A7FC-862B52B35405}" dt="2021-10-12T17:43:03.309" v="19" actId="6549"/>
        <pc:sldMkLst>
          <pc:docMk/>
          <pc:sldMk cId="378691566" sldId="266"/>
        </pc:sldMkLst>
      </pc:sldChg>
      <pc:sldChg chg="modNotesTx">
        <pc:chgData name="Elaine Duffin" userId="cf570e58-4bc4-40a4-94a7-b8900c9b7065" providerId="ADAL" clId="{194CA6C9-0774-4E5F-A7FC-862B52B35405}" dt="2021-10-12T17:43:17.098" v="22" actId="6549"/>
        <pc:sldMkLst>
          <pc:docMk/>
          <pc:sldMk cId="1728186461" sldId="267"/>
        </pc:sldMkLst>
      </pc:sldChg>
      <pc:sldChg chg="modNotesTx">
        <pc:chgData name="Elaine Duffin" userId="cf570e58-4bc4-40a4-94a7-b8900c9b7065" providerId="ADAL" clId="{194CA6C9-0774-4E5F-A7FC-862B52B35405}" dt="2021-10-12T17:43:34.633" v="25" actId="6549"/>
        <pc:sldMkLst>
          <pc:docMk/>
          <pc:sldMk cId="1185548873" sldId="268"/>
        </pc:sldMkLst>
      </pc:sldChg>
      <pc:sldChg chg="modNotesTx">
        <pc:chgData name="Elaine Duffin" userId="cf570e58-4bc4-40a4-94a7-b8900c9b7065" providerId="ADAL" clId="{194CA6C9-0774-4E5F-A7FC-862B52B35405}" dt="2021-10-12T17:44:01.186" v="28" actId="6549"/>
        <pc:sldMkLst>
          <pc:docMk/>
          <pc:sldMk cId="1253778496" sldId="269"/>
        </pc:sldMkLst>
      </pc:sldChg>
      <pc:sldChg chg="modNotesTx">
        <pc:chgData name="Elaine Duffin" userId="cf570e58-4bc4-40a4-94a7-b8900c9b7065" providerId="ADAL" clId="{194CA6C9-0774-4E5F-A7FC-862B52B35405}" dt="2021-10-12T17:44:11.882" v="29" actId="6549"/>
        <pc:sldMkLst>
          <pc:docMk/>
          <pc:sldMk cId="736464285" sldId="271"/>
        </pc:sldMkLst>
      </pc:sldChg>
      <pc:sldChg chg="modNotesTx">
        <pc:chgData name="Elaine Duffin" userId="cf570e58-4bc4-40a4-94a7-b8900c9b7065" providerId="ADAL" clId="{194CA6C9-0774-4E5F-A7FC-862B52B35405}" dt="2021-10-12T17:44:21.130" v="30" actId="6549"/>
        <pc:sldMkLst>
          <pc:docMk/>
          <pc:sldMk cId="1703854684" sldId="272"/>
        </pc:sldMkLst>
      </pc:sldChg>
      <pc:sldChg chg="modNotesTx">
        <pc:chgData name="Elaine Duffin" userId="cf570e58-4bc4-40a4-94a7-b8900c9b7065" providerId="ADAL" clId="{194CA6C9-0774-4E5F-A7FC-862B52B35405}" dt="2021-10-12T17:42:25.781" v="14" actId="6549"/>
        <pc:sldMkLst>
          <pc:docMk/>
          <pc:sldMk cId="1065720778" sldId="273"/>
        </pc:sldMkLst>
      </pc:sldChg>
      <pc:sldChg chg="modSp mod modNotesTx">
        <pc:chgData name="Elaine Duffin" userId="cf570e58-4bc4-40a4-94a7-b8900c9b7065" providerId="ADAL" clId="{194CA6C9-0774-4E5F-A7FC-862B52B35405}" dt="2021-10-12T17:43:09.452" v="21" actId="6549"/>
        <pc:sldMkLst>
          <pc:docMk/>
          <pc:sldMk cId="591153173" sldId="274"/>
        </pc:sldMkLst>
        <pc:spChg chg="mod">
          <ac:chgData name="Elaine Duffin" userId="cf570e58-4bc4-40a4-94a7-b8900c9b7065" providerId="ADAL" clId="{194CA6C9-0774-4E5F-A7FC-862B52B35405}" dt="2021-10-12T17:43:07.072" v="20" actId="6549"/>
          <ac:spMkLst>
            <pc:docMk/>
            <pc:sldMk cId="591153173" sldId="274"/>
            <ac:spMk id="3" creationId="{19A73F61-FBAB-4CE1-9D52-6F3073ED6A6A}"/>
          </ac:spMkLst>
        </pc:spChg>
      </pc:sldChg>
      <pc:sldChg chg="modSp mod modAnim modNotesTx">
        <pc:chgData name="Elaine Duffin" userId="cf570e58-4bc4-40a4-94a7-b8900c9b7065" providerId="ADAL" clId="{194CA6C9-0774-4E5F-A7FC-862B52B35405}" dt="2021-10-12T17:46:23.163" v="36" actId="6549"/>
        <pc:sldMkLst>
          <pc:docMk/>
          <pc:sldMk cId="2090884543" sldId="275"/>
        </pc:sldMkLst>
        <pc:spChg chg="mod">
          <ac:chgData name="Elaine Duffin" userId="cf570e58-4bc4-40a4-94a7-b8900c9b7065" providerId="ADAL" clId="{194CA6C9-0774-4E5F-A7FC-862B52B35405}" dt="2021-10-12T17:43:23.232" v="24" actId="27636"/>
          <ac:spMkLst>
            <pc:docMk/>
            <pc:sldMk cId="2090884543" sldId="275"/>
            <ac:spMk id="3" creationId="{19A73F61-FBAB-4CE1-9D52-6F3073ED6A6A}"/>
          </ac:spMkLst>
        </pc:spChg>
      </pc:sldChg>
      <pc:sldChg chg="modSp mod modNotesTx">
        <pc:chgData name="Elaine Duffin" userId="cf570e58-4bc4-40a4-94a7-b8900c9b7065" providerId="ADAL" clId="{194CA6C9-0774-4E5F-A7FC-862B52B35405}" dt="2021-10-12T17:43:53.979" v="27" actId="6549"/>
        <pc:sldMkLst>
          <pc:docMk/>
          <pc:sldMk cId="632066457" sldId="277"/>
        </pc:sldMkLst>
        <pc:spChg chg="mod">
          <ac:chgData name="Elaine Duffin" userId="cf570e58-4bc4-40a4-94a7-b8900c9b7065" providerId="ADAL" clId="{194CA6C9-0774-4E5F-A7FC-862B52B35405}" dt="2021-10-12T17:43:51.873" v="26" actId="6549"/>
          <ac:spMkLst>
            <pc:docMk/>
            <pc:sldMk cId="632066457" sldId="277"/>
            <ac:spMk id="3" creationId="{19A73F61-FBAB-4CE1-9D52-6F3073ED6A6A}"/>
          </ac:spMkLst>
        </pc:spChg>
      </pc:sldChg>
      <pc:sldChg chg="modNotesTx">
        <pc:chgData name="Elaine Duffin" userId="cf570e58-4bc4-40a4-94a7-b8900c9b7065" providerId="ADAL" clId="{194CA6C9-0774-4E5F-A7FC-862B52B35405}" dt="2021-10-12T17:44:39.724" v="31" actId="6549"/>
        <pc:sldMkLst>
          <pc:docMk/>
          <pc:sldMk cId="3417221533" sldId="278"/>
        </pc:sldMkLst>
      </pc:sldChg>
      <pc:sldChg chg="modNotesTx">
        <pc:chgData name="Elaine Duffin" userId="cf570e58-4bc4-40a4-94a7-b8900c9b7065" providerId="ADAL" clId="{194CA6C9-0774-4E5F-A7FC-862B52B35405}" dt="2021-10-12T17:46:09.311" v="35" actId="6549"/>
        <pc:sldMkLst>
          <pc:docMk/>
          <pc:sldMk cId="2431405443" sldId="448"/>
        </pc:sldMkLst>
      </pc:sldChg>
      <pc:sldChg chg="modSp mod">
        <pc:chgData name="Elaine Duffin" userId="cf570e58-4bc4-40a4-94a7-b8900c9b7065" providerId="ADAL" clId="{194CA6C9-0774-4E5F-A7FC-862B52B35405}" dt="2021-10-12T17:41:48.754" v="10" actId="27636"/>
        <pc:sldMkLst>
          <pc:docMk/>
          <pc:sldMk cId="4197801202" sldId="450"/>
        </pc:sldMkLst>
        <pc:spChg chg="mod">
          <ac:chgData name="Elaine Duffin" userId="cf570e58-4bc4-40a4-94a7-b8900c9b7065" providerId="ADAL" clId="{194CA6C9-0774-4E5F-A7FC-862B52B35405}" dt="2021-10-12T17:41:48.754" v="10" actId="27636"/>
          <ac:spMkLst>
            <pc:docMk/>
            <pc:sldMk cId="4197801202" sldId="450"/>
            <ac:spMk id="3" creationId="{859C9189-1902-40EC-867E-4924E9340B02}"/>
          </ac:spMkLst>
        </pc:spChg>
      </pc:sldChg>
      <pc:sldChg chg="modSp mod">
        <pc:chgData name="Elaine Duffin" userId="cf570e58-4bc4-40a4-94a7-b8900c9b7065" providerId="ADAL" clId="{194CA6C9-0774-4E5F-A7FC-862B52B35405}" dt="2021-10-12T17:42:36.767" v="16" actId="27636"/>
        <pc:sldMkLst>
          <pc:docMk/>
          <pc:sldMk cId="1920260599" sldId="456"/>
        </pc:sldMkLst>
        <pc:spChg chg="mod">
          <ac:chgData name="Elaine Duffin" userId="cf570e58-4bc4-40a4-94a7-b8900c9b7065" providerId="ADAL" clId="{194CA6C9-0774-4E5F-A7FC-862B52B35405}" dt="2021-10-12T17:42:36.767" v="16" actId="27636"/>
          <ac:spMkLst>
            <pc:docMk/>
            <pc:sldMk cId="1920260599" sldId="456"/>
            <ac:spMk id="3" creationId="{13C527CE-80A6-4481-88DA-088A13848E52}"/>
          </ac:spMkLst>
        </pc:spChg>
      </pc:sldChg>
      <pc:sldChg chg="modSp mod">
        <pc:chgData name="Elaine Duffin" userId="cf570e58-4bc4-40a4-94a7-b8900c9b7065" providerId="ADAL" clId="{194CA6C9-0774-4E5F-A7FC-862B52B35405}" dt="2021-10-12T17:42:43.241" v="17" actId="6549"/>
        <pc:sldMkLst>
          <pc:docMk/>
          <pc:sldMk cId="3942447844" sldId="457"/>
        </pc:sldMkLst>
        <pc:spChg chg="mod">
          <ac:chgData name="Elaine Duffin" userId="cf570e58-4bc4-40a4-94a7-b8900c9b7065" providerId="ADAL" clId="{194CA6C9-0774-4E5F-A7FC-862B52B35405}" dt="2021-10-12T17:42:43.241" v="17" actId="6549"/>
          <ac:spMkLst>
            <pc:docMk/>
            <pc:sldMk cId="3942447844" sldId="457"/>
            <ac:spMk id="3" creationId="{6F5EF6ED-435F-4E98-B634-94DF7C439959}"/>
          </ac:spMkLst>
        </pc:spChg>
      </pc:sldChg>
    </pc:docChg>
  </pc:docChgLst>
  <pc:docChgLst>
    <pc:chgData name="Marie Carroll" userId="470291ac-ee44-40bf-86aa-4ad1b901f6ff" providerId="ADAL" clId="{1831BCE9-14AA-4646-AB3B-88AE9581105B}"/>
    <pc:docChg chg="custSel addSld modSld modSection">
      <pc:chgData name="Marie Carroll" userId="470291ac-ee44-40bf-86aa-4ad1b901f6ff" providerId="ADAL" clId="{1831BCE9-14AA-4646-AB3B-88AE9581105B}" dt="2021-10-07T08:29:11.882" v="944" actId="20577"/>
      <pc:docMkLst>
        <pc:docMk/>
      </pc:docMkLst>
      <pc:sldChg chg="modSp mod">
        <pc:chgData name="Marie Carroll" userId="470291ac-ee44-40bf-86aa-4ad1b901f6ff" providerId="ADAL" clId="{1831BCE9-14AA-4646-AB3B-88AE9581105B}" dt="2021-10-07T08:27:01.827" v="792" actId="20577"/>
        <pc:sldMkLst>
          <pc:docMk/>
          <pc:sldMk cId="4002148598" sldId="263"/>
        </pc:sldMkLst>
        <pc:spChg chg="mod">
          <ac:chgData name="Marie Carroll" userId="470291ac-ee44-40bf-86aa-4ad1b901f6ff" providerId="ADAL" clId="{1831BCE9-14AA-4646-AB3B-88AE9581105B}" dt="2021-10-07T08:27:01.827" v="792" actId="20577"/>
          <ac:spMkLst>
            <pc:docMk/>
            <pc:sldMk cId="4002148598" sldId="263"/>
            <ac:spMk id="2" creationId="{4B0E3C0C-FDC2-4D9F-BFE1-E08F786BF9D9}"/>
          </ac:spMkLst>
        </pc:spChg>
      </pc:sldChg>
      <pc:sldChg chg="modSp mod">
        <pc:chgData name="Marie Carroll" userId="470291ac-ee44-40bf-86aa-4ad1b901f6ff" providerId="ADAL" clId="{1831BCE9-14AA-4646-AB3B-88AE9581105B}" dt="2021-10-07T08:27:42.409" v="794" actId="6549"/>
        <pc:sldMkLst>
          <pc:docMk/>
          <pc:sldMk cId="2833893725" sldId="264"/>
        </pc:sldMkLst>
        <pc:spChg chg="mod">
          <ac:chgData name="Marie Carroll" userId="470291ac-ee44-40bf-86aa-4ad1b901f6ff" providerId="ADAL" clId="{1831BCE9-14AA-4646-AB3B-88AE9581105B}" dt="2021-10-07T08:27:42.409" v="794" actId="6549"/>
          <ac:spMkLst>
            <pc:docMk/>
            <pc:sldMk cId="2833893725" sldId="264"/>
            <ac:spMk id="2" creationId="{6FF14C84-536E-46EC-B1C3-FEA491CBF0FD}"/>
          </ac:spMkLst>
        </pc:spChg>
      </pc:sldChg>
      <pc:sldChg chg="modSp mod">
        <pc:chgData name="Marie Carroll" userId="470291ac-ee44-40bf-86aa-4ad1b901f6ff" providerId="ADAL" clId="{1831BCE9-14AA-4646-AB3B-88AE9581105B}" dt="2021-10-07T08:27:16.213" v="793" actId="20577"/>
        <pc:sldMkLst>
          <pc:docMk/>
          <pc:sldMk cId="78370610" sldId="265"/>
        </pc:sldMkLst>
        <pc:spChg chg="mod">
          <ac:chgData name="Marie Carroll" userId="470291ac-ee44-40bf-86aa-4ad1b901f6ff" providerId="ADAL" clId="{1831BCE9-14AA-4646-AB3B-88AE9581105B}" dt="2021-10-07T08:27:16.213" v="793" actId="20577"/>
          <ac:spMkLst>
            <pc:docMk/>
            <pc:sldMk cId="78370610" sldId="265"/>
            <ac:spMk id="2" creationId="{E5489767-C5BD-4509-BAE0-61351FD73931}"/>
          </ac:spMkLst>
        </pc:spChg>
      </pc:sldChg>
      <pc:sldChg chg="modSp mod">
        <pc:chgData name="Marie Carroll" userId="470291ac-ee44-40bf-86aa-4ad1b901f6ff" providerId="ADAL" clId="{1831BCE9-14AA-4646-AB3B-88AE9581105B}" dt="2021-10-07T08:27:57.994" v="795" actId="6549"/>
        <pc:sldMkLst>
          <pc:docMk/>
          <pc:sldMk cId="3007422918" sldId="270"/>
        </pc:sldMkLst>
        <pc:spChg chg="mod">
          <ac:chgData name="Marie Carroll" userId="470291ac-ee44-40bf-86aa-4ad1b901f6ff" providerId="ADAL" clId="{1831BCE9-14AA-4646-AB3B-88AE9581105B}" dt="2021-10-07T08:27:57.994" v="795" actId="6549"/>
          <ac:spMkLst>
            <pc:docMk/>
            <pc:sldMk cId="3007422918" sldId="270"/>
            <ac:spMk id="5" creationId="{1093D649-6F10-45D1-9626-31CF30887050}"/>
          </ac:spMkLst>
        </pc:spChg>
      </pc:sldChg>
      <pc:sldChg chg="modSp mod">
        <pc:chgData name="Marie Carroll" userId="470291ac-ee44-40bf-86aa-4ad1b901f6ff" providerId="ADAL" clId="{1831BCE9-14AA-4646-AB3B-88AE9581105B}" dt="2021-10-07T08:28:06.021" v="807" actId="20577"/>
        <pc:sldMkLst>
          <pc:docMk/>
          <pc:sldMk cId="736464285" sldId="271"/>
        </pc:sldMkLst>
        <pc:spChg chg="mod">
          <ac:chgData name="Marie Carroll" userId="470291ac-ee44-40bf-86aa-4ad1b901f6ff" providerId="ADAL" clId="{1831BCE9-14AA-4646-AB3B-88AE9581105B}" dt="2021-10-07T08:28:06.021" v="807" actId="20577"/>
          <ac:spMkLst>
            <pc:docMk/>
            <pc:sldMk cId="736464285" sldId="271"/>
            <ac:spMk id="2" creationId="{E5489767-C5BD-4509-BAE0-61351FD73931}"/>
          </ac:spMkLst>
        </pc:spChg>
      </pc:sldChg>
      <pc:sldChg chg="modSp mod modNotesTx">
        <pc:chgData name="Marie Carroll" userId="470291ac-ee44-40bf-86aa-4ad1b901f6ff" providerId="ADAL" clId="{1831BCE9-14AA-4646-AB3B-88AE9581105B}" dt="2021-10-07T08:29:11.882" v="944" actId="20577"/>
        <pc:sldMkLst>
          <pc:docMk/>
          <pc:sldMk cId="4137431693" sldId="280"/>
        </pc:sldMkLst>
        <pc:spChg chg="mod">
          <ac:chgData name="Marie Carroll" userId="470291ac-ee44-40bf-86aa-4ad1b901f6ff" providerId="ADAL" clId="{1831BCE9-14AA-4646-AB3B-88AE9581105B}" dt="2021-10-07T08:28:41.433" v="839" actId="21"/>
          <ac:spMkLst>
            <pc:docMk/>
            <pc:sldMk cId="4137431693" sldId="280"/>
            <ac:spMk id="2" creationId="{F1088EEC-A688-4510-993D-143225F22BE3}"/>
          </ac:spMkLst>
        </pc:spChg>
        <pc:spChg chg="mod">
          <ac:chgData name="Marie Carroll" userId="470291ac-ee44-40bf-86aa-4ad1b901f6ff" providerId="ADAL" clId="{1831BCE9-14AA-4646-AB3B-88AE9581105B}" dt="2021-10-07T08:29:11.882" v="944" actId="20577"/>
          <ac:spMkLst>
            <pc:docMk/>
            <pc:sldMk cId="4137431693" sldId="280"/>
            <ac:spMk id="3" creationId="{2E26906C-E893-4456-801D-88DEAA2BB3B0}"/>
          </ac:spMkLst>
        </pc:spChg>
      </pc:sldChg>
      <pc:sldChg chg="modSp new mod">
        <pc:chgData name="Marie Carroll" userId="470291ac-ee44-40bf-86aa-4ad1b901f6ff" providerId="ADAL" clId="{1831BCE9-14AA-4646-AB3B-88AE9581105B}" dt="2021-10-07T08:26:29.375" v="789" actId="20577"/>
        <pc:sldMkLst>
          <pc:docMk/>
          <pc:sldMk cId="2341739862" sldId="458"/>
        </pc:sldMkLst>
        <pc:spChg chg="mod">
          <ac:chgData name="Marie Carroll" userId="470291ac-ee44-40bf-86aa-4ad1b901f6ff" providerId="ADAL" clId="{1831BCE9-14AA-4646-AB3B-88AE9581105B}" dt="2021-10-07T08:23:11.126" v="132" actId="20577"/>
          <ac:spMkLst>
            <pc:docMk/>
            <pc:sldMk cId="2341739862" sldId="458"/>
            <ac:spMk id="2" creationId="{4F9D4695-F1C0-4985-8D97-3ECB38CAF18C}"/>
          </ac:spMkLst>
        </pc:spChg>
        <pc:spChg chg="mod">
          <ac:chgData name="Marie Carroll" userId="470291ac-ee44-40bf-86aa-4ad1b901f6ff" providerId="ADAL" clId="{1831BCE9-14AA-4646-AB3B-88AE9581105B}" dt="2021-10-07T08:26:29.375" v="789" actId="20577"/>
          <ac:spMkLst>
            <pc:docMk/>
            <pc:sldMk cId="2341739862" sldId="458"/>
            <ac:spMk id="3" creationId="{A744AB48-A1FF-43BB-B794-768896BEDC09}"/>
          </ac:spMkLst>
        </pc:spChg>
      </pc:sldChg>
      <pc:sldChg chg="add">
        <pc:chgData name="Marie Carroll" userId="470291ac-ee44-40bf-86aa-4ad1b901f6ff" providerId="ADAL" clId="{1831BCE9-14AA-4646-AB3B-88AE9581105B}" dt="2021-10-07T08:26:34.013" v="790"/>
        <pc:sldMkLst>
          <pc:docMk/>
          <pc:sldMk cId="1963134419" sldId="479"/>
        </pc:sldMkLst>
      </pc:sldChg>
    </pc:docChg>
  </pc:docChgLst>
  <pc:docChgLst>
    <pc:chgData name="Elaine Duffin" userId="cf570e58-4bc4-40a4-94a7-b8900c9b7065" providerId="ADAL" clId="{545078E6-6469-4CE0-8EA1-D97EBE836992}"/>
    <pc:docChg chg="custSel modSld">
      <pc:chgData name="Elaine Duffin" userId="cf570e58-4bc4-40a4-94a7-b8900c9b7065" providerId="ADAL" clId="{545078E6-6469-4CE0-8EA1-D97EBE836992}" dt="2021-10-08T15:35:36.668" v="466" actId="27636"/>
      <pc:docMkLst>
        <pc:docMk/>
      </pc:docMkLst>
      <pc:sldChg chg="modSp mod">
        <pc:chgData name="Elaine Duffin" userId="cf570e58-4bc4-40a4-94a7-b8900c9b7065" providerId="ADAL" clId="{545078E6-6469-4CE0-8EA1-D97EBE836992}" dt="2021-10-08T10:45:41.464" v="75"/>
        <pc:sldMkLst>
          <pc:docMk/>
          <pc:sldMk cId="3384268088" sldId="256"/>
        </pc:sldMkLst>
        <pc:spChg chg="mod">
          <ac:chgData name="Elaine Duffin" userId="cf570e58-4bc4-40a4-94a7-b8900c9b7065" providerId="ADAL" clId="{545078E6-6469-4CE0-8EA1-D97EBE836992}" dt="2021-10-08T10:45:41.464" v="75"/>
          <ac:spMkLst>
            <pc:docMk/>
            <pc:sldMk cId="3384268088" sldId="256"/>
            <ac:spMk id="3" creationId="{00000000-0000-0000-0000-000000000000}"/>
          </ac:spMkLst>
        </pc:spChg>
      </pc:sldChg>
      <pc:sldChg chg="modNotesTx">
        <pc:chgData name="Elaine Duffin" userId="cf570e58-4bc4-40a4-94a7-b8900c9b7065" providerId="ADAL" clId="{545078E6-6469-4CE0-8EA1-D97EBE836992}" dt="2021-10-08T11:00:47.085" v="130" actId="20577"/>
        <pc:sldMkLst>
          <pc:docMk/>
          <pc:sldMk cId="3056765211" sldId="259"/>
        </pc:sldMkLst>
      </pc:sldChg>
      <pc:sldChg chg="modSp mod">
        <pc:chgData name="Elaine Duffin" userId="cf570e58-4bc4-40a4-94a7-b8900c9b7065" providerId="ADAL" clId="{545078E6-6469-4CE0-8EA1-D97EBE836992}" dt="2021-10-08T15:35:36.668" v="466" actId="27636"/>
        <pc:sldMkLst>
          <pc:docMk/>
          <pc:sldMk cId="3417221533" sldId="278"/>
        </pc:sldMkLst>
        <pc:spChg chg="mod">
          <ac:chgData name="Elaine Duffin" userId="cf570e58-4bc4-40a4-94a7-b8900c9b7065" providerId="ADAL" clId="{545078E6-6469-4CE0-8EA1-D97EBE836992}" dt="2021-10-08T15:35:36.668" v="466" actId="27636"/>
          <ac:spMkLst>
            <pc:docMk/>
            <pc:sldMk cId="3417221533" sldId="278"/>
            <ac:spMk id="3" creationId="{72DFC10D-16D5-44BC-8859-72B6BD9FEDC4}"/>
          </ac:spMkLst>
        </pc:spChg>
      </pc:sldChg>
      <pc:sldChg chg="modSp mod">
        <pc:chgData name="Elaine Duffin" userId="cf570e58-4bc4-40a4-94a7-b8900c9b7065" providerId="ADAL" clId="{545078E6-6469-4CE0-8EA1-D97EBE836992}" dt="2021-10-08T11:10:14.372" v="456" actId="20577"/>
        <pc:sldMkLst>
          <pc:docMk/>
          <pc:sldMk cId="1920260599" sldId="456"/>
        </pc:sldMkLst>
        <pc:spChg chg="mod">
          <ac:chgData name="Elaine Duffin" userId="cf570e58-4bc4-40a4-94a7-b8900c9b7065" providerId="ADAL" clId="{545078E6-6469-4CE0-8EA1-D97EBE836992}" dt="2021-10-08T11:10:14.372" v="456" actId="20577"/>
          <ac:spMkLst>
            <pc:docMk/>
            <pc:sldMk cId="1920260599" sldId="456"/>
            <ac:spMk id="3" creationId="{13C527CE-80A6-4481-88DA-088A13848E5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05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4" y="1"/>
            <a:ext cx="2945659" cy="498055"/>
          </a:xfrm>
          <a:prstGeom prst="rect">
            <a:avLst/>
          </a:prstGeom>
        </p:spPr>
        <p:txBody>
          <a:bodyPr vert="horz" lIns="91440" tIns="45720" rIns="91440" bIns="45720" rtlCol="0"/>
          <a:lstStyle>
            <a:lvl1pPr algn="r">
              <a:defRPr sz="1200"/>
            </a:lvl1pPr>
          </a:lstStyle>
          <a:p>
            <a:fld id="{276C506F-2571-4071-9036-5C3BA3CC0E02}" type="datetimeFigureOut">
              <a:rPr lang="en-GB" smtClean="0"/>
              <a:t>12/10/2021</a:t>
            </a:fld>
            <a:endParaRPr lang="en-GB"/>
          </a:p>
        </p:txBody>
      </p:sp>
      <p:sp>
        <p:nvSpPr>
          <p:cNvPr id="4" name="Footer Placeholder 3"/>
          <p:cNvSpPr>
            <a:spLocks noGrp="1"/>
          </p:cNvSpPr>
          <p:nvPr>
            <p:ph type="ftr" sz="quarter" idx="2"/>
          </p:nvPr>
        </p:nvSpPr>
        <p:spPr>
          <a:xfrm>
            <a:off x="1" y="9428584"/>
            <a:ext cx="2945659" cy="49805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4" y="9428584"/>
            <a:ext cx="2945659" cy="498054"/>
          </a:xfrm>
          <a:prstGeom prst="rect">
            <a:avLst/>
          </a:prstGeom>
        </p:spPr>
        <p:txBody>
          <a:bodyPr vert="horz" lIns="91440" tIns="45720" rIns="91440" bIns="45720" rtlCol="0" anchor="b"/>
          <a:lstStyle>
            <a:lvl1pPr algn="r">
              <a:defRPr sz="1200"/>
            </a:lvl1pPr>
          </a:lstStyle>
          <a:p>
            <a:fld id="{E1CDF163-4DD1-4131-87AA-CFFEE55FF2E1}" type="slidenum">
              <a:rPr lang="en-GB" smtClean="0"/>
              <a:t>‹#›</a:t>
            </a:fld>
            <a:endParaRPr lang="en-GB"/>
          </a:p>
        </p:txBody>
      </p:sp>
    </p:spTree>
    <p:extLst>
      <p:ext uri="{BB962C8B-B14F-4D97-AF65-F5344CB8AC3E}">
        <p14:creationId xmlns:p14="http://schemas.microsoft.com/office/powerpoint/2010/main" val="425534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05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4" y="1"/>
            <a:ext cx="2945659" cy="498055"/>
          </a:xfrm>
          <a:prstGeom prst="rect">
            <a:avLst/>
          </a:prstGeom>
        </p:spPr>
        <p:txBody>
          <a:bodyPr vert="horz" lIns="91440" tIns="45720" rIns="91440" bIns="45720" rtlCol="0"/>
          <a:lstStyle>
            <a:lvl1pPr algn="r">
              <a:defRPr sz="1200"/>
            </a:lvl1pPr>
          </a:lstStyle>
          <a:p>
            <a:fld id="{FDCD1333-D49A-4453-AE40-33129E1411F0}" type="datetimeFigureOut">
              <a:rPr lang="en-GB" smtClean="0"/>
              <a:t>12/10/2021</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428584"/>
            <a:ext cx="2945659" cy="49805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4" y="9428584"/>
            <a:ext cx="2945659" cy="498054"/>
          </a:xfrm>
          <a:prstGeom prst="rect">
            <a:avLst/>
          </a:prstGeom>
        </p:spPr>
        <p:txBody>
          <a:bodyPr vert="horz" lIns="91440" tIns="45720" rIns="91440" bIns="45720" rtlCol="0" anchor="b"/>
          <a:lstStyle>
            <a:lvl1pPr algn="r">
              <a:defRPr sz="1200"/>
            </a:lvl1pPr>
          </a:lstStyle>
          <a:p>
            <a:fld id="{1546193C-C962-405F-A268-030ED1FFFA79}" type="slidenum">
              <a:rPr lang="en-GB" smtClean="0"/>
              <a:t>‹#›</a:t>
            </a:fld>
            <a:endParaRPr lang="en-GB"/>
          </a:p>
        </p:txBody>
      </p:sp>
    </p:spTree>
    <p:extLst>
      <p:ext uri="{BB962C8B-B14F-4D97-AF65-F5344CB8AC3E}">
        <p14:creationId xmlns:p14="http://schemas.microsoft.com/office/powerpoint/2010/main" val="79181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urnitin.com/resources/plagiarism-spectrum-2-0"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6193C-C962-405F-A268-030ED1FFFA79}" type="slidenum">
              <a:rPr lang="en-GB" smtClean="0"/>
              <a:t>1</a:t>
            </a:fld>
            <a:endParaRPr lang="en-GB"/>
          </a:p>
        </p:txBody>
      </p:sp>
    </p:spTree>
    <p:extLst>
      <p:ext uri="{BB962C8B-B14F-4D97-AF65-F5344CB8AC3E}">
        <p14:creationId xmlns:p14="http://schemas.microsoft.com/office/powerpoint/2010/main" val="175486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from  </a:t>
            </a:r>
            <a:r>
              <a:rPr lang="en-GB" sz="1200" u="sng" kern="1200" dirty="0">
                <a:solidFill>
                  <a:schemeClr val="tx1"/>
                </a:solidFill>
                <a:effectLst/>
                <a:latin typeface="+mn-lt"/>
                <a:ea typeface="+mn-ea"/>
                <a:cs typeface="+mn-cs"/>
                <a:hlinkClick r:id="rId3"/>
              </a:rPr>
              <a:t>https://www.turnitin.com/resources/plagiarism-spectrum-2-0</a:t>
            </a:r>
            <a:endParaRPr lang="en-GB" sz="1200" kern="1200" dirty="0">
              <a:solidFill>
                <a:schemeClr val="tx1"/>
              </a:solidFill>
              <a:effectLst/>
              <a:latin typeface="+mn-lt"/>
              <a:ea typeface="+mn-ea"/>
              <a:cs typeface="+mn-cs"/>
            </a:endParaRP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11</a:t>
            </a:fld>
            <a:endParaRPr lang="en-GB"/>
          </a:p>
        </p:txBody>
      </p:sp>
    </p:spTree>
    <p:extLst>
      <p:ext uri="{BB962C8B-B14F-4D97-AF65-F5344CB8AC3E}">
        <p14:creationId xmlns:p14="http://schemas.microsoft.com/office/powerpoint/2010/main" val="3841522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12</a:t>
            </a:fld>
            <a:endParaRPr lang="en-GB"/>
          </a:p>
        </p:txBody>
      </p:sp>
    </p:spTree>
    <p:extLst>
      <p:ext uri="{BB962C8B-B14F-4D97-AF65-F5344CB8AC3E}">
        <p14:creationId xmlns:p14="http://schemas.microsoft.com/office/powerpoint/2010/main" val="229241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baseline="0" dirty="0">
                <a:solidFill>
                  <a:srgbClr val="000000"/>
                </a:solidFill>
                <a:latin typeface="Arial" panose="020B0604020202020204" pitchFamily="34" charset="0"/>
              </a:rPr>
              <a:t>Based on an exercise written by Chris Rook Northumbria University </a:t>
            </a:r>
          </a:p>
          <a:p>
            <a:endParaRPr lang="en-GB" sz="1800" b="0" i="0" u="none" strike="noStrike" baseline="0" dirty="0">
              <a:solidFill>
                <a:srgbClr val="000000"/>
              </a:solidFill>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13</a:t>
            </a:fld>
            <a:endParaRPr lang="en-GB"/>
          </a:p>
        </p:txBody>
      </p:sp>
    </p:spTree>
    <p:extLst>
      <p:ext uri="{BB962C8B-B14F-4D97-AF65-F5344CB8AC3E}">
        <p14:creationId xmlns:p14="http://schemas.microsoft.com/office/powerpoint/2010/main" val="84298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14</a:t>
            </a:fld>
            <a:endParaRPr lang="en-GB"/>
          </a:p>
        </p:txBody>
      </p:sp>
    </p:spTree>
    <p:extLst>
      <p:ext uri="{BB962C8B-B14F-4D97-AF65-F5344CB8AC3E}">
        <p14:creationId xmlns:p14="http://schemas.microsoft.com/office/powerpoint/2010/main" val="1813442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15</a:t>
            </a:fld>
            <a:endParaRPr lang="en-GB"/>
          </a:p>
        </p:txBody>
      </p:sp>
    </p:spTree>
    <p:extLst>
      <p:ext uri="{BB962C8B-B14F-4D97-AF65-F5344CB8AC3E}">
        <p14:creationId xmlns:p14="http://schemas.microsoft.com/office/powerpoint/2010/main" val="1214284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546193C-C962-405F-A268-030ED1FFFA79}" type="slidenum">
              <a:rPr lang="en-GB" smtClean="0"/>
              <a:t>16</a:t>
            </a:fld>
            <a:endParaRPr lang="en-GB"/>
          </a:p>
        </p:txBody>
      </p:sp>
    </p:spTree>
    <p:extLst>
      <p:ext uri="{BB962C8B-B14F-4D97-AF65-F5344CB8AC3E}">
        <p14:creationId xmlns:p14="http://schemas.microsoft.com/office/powerpoint/2010/main" val="3637737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18</a:t>
            </a:fld>
            <a:endParaRPr lang="en-GB"/>
          </a:p>
        </p:txBody>
      </p:sp>
    </p:spTree>
    <p:extLst>
      <p:ext uri="{BB962C8B-B14F-4D97-AF65-F5344CB8AC3E}">
        <p14:creationId xmlns:p14="http://schemas.microsoft.com/office/powerpoint/2010/main" val="884363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19</a:t>
            </a:fld>
            <a:endParaRPr lang="en-GB"/>
          </a:p>
        </p:txBody>
      </p:sp>
    </p:spTree>
    <p:extLst>
      <p:ext uri="{BB962C8B-B14F-4D97-AF65-F5344CB8AC3E}">
        <p14:creationId xmlns:p14="http://schemas.microsoft.com/office/powerpoint/2010/main" val="1773141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20</a:t>
            </a:fld>
            <a:endParaRPr lang="en-GB"/>
          </a:p>
        </p:txBody>
      </p:sp>
    </p:spTree>
    <p:extLst>
      <p:ext uri="{BB962C8B-B14F-4D97-AF65-F5344CB8AC3E}">
        <p14:creationId xmlns:p14="http://schemas.microsoft.com/office/powerpoint/2010/main" val="136000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21</a:t>
            </a:fld>
            <a:endParaRPr lang="en-GB"/>
          </a:p>
        </p:txBody>
      </p:sp>
    </p:spTree>
    <p:extLst>
      <p:ext uri="{BB962C8B-B14F-4D97-AF65-F5344CB8AC3E}">
        <p14:creationId xmlns:p14="http://schemas.microsoft.com/office/powerpoint/2010/main" val="1015679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a:t>
            </a:fld>
            <a:endParaRPr lang="en-GB"/>
          </a:p>
        </p:txBody>
      </p:sp>
    </p:spTree>
    <p:extLst>
      <p:ext uri="{BB962C8B-B14F-4D97-AF65-F5344CB8AC3E}">
        <p14:creationId xmlns:p14="http://schemas.microsoft.com/office/powerpoint/2010/main" val="1631285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22</a:t>
            </a:fld>
            <a:endParaRPr lang="en-GB"/>
          </a:p>
        </p:txBody>
      </p:sp>
    </p:spTree>
    <p:extLst>
      <p:ext uri="{BB962C8B-B14F-4D97-AF65-F5344CB8AC3E}">
        <p14:creationId xmlns:p14="http://schemas.microsoft.com/office/powerpoint/2010/main" val="113268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23</a:t>
            </a:fld>
            <a:endParaRPr lang="en-GB"/>
          </a:p>
        </p:txBody>
      </p:sp>
    </p:spTree>
    <p:extLst>
      <p:ext uri="{BB962C8B-B14F-4D97-AF65-F5344CB8AC3E}">
        <p14:creationId xmlns:p14="http://schemas.microsoft.com/office/powerpoint/2010/main" val="3708431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24</a:t>
            </a:fld>
            <a:endParaRPr lang="en-GB"/>
          </a:p>
        </p:txBody>
      </p:sp>
    </p:spTree>
    <p:extLst>
      <p:ext uri="{BB962C8B-B14F-4D97-AF65-F5344CB8AC3E}">
        <p14:creationId xmlns:p14="http://schemas.microsoft.com/office/powerpoint/2010/main" val="197545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25</a:t>
            </a:fld>
            <a:endParaRPr lang="en-GB"/>
          </a:p>
        </p:txBody>
      </p:sp>
    </p:spTree>
    <p:extLst>
      <p:ext uri="{BB962C8B-B14F-4D97-AF65-F5344CB8AC3E}">
        <p14:creationId xmlns:p14="http://schemas.microsoft.com/office/powerpoint/2010/main" val="3594414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26</a:t>
            </a:fld>
            <a:endParaRPr lang="en-GB"/>
          </a:p>
        </p:txBody>
      </p:sp>
    </p:spTree>
    <p:extLst>
      <p:ext uri="{BB962C8B-B14F-4D97-AF65-F5344CB8AC3E}">
        <p14:creationId xmlns:p14="http://schemas.microsoft.com/office/powerpoint/2010/main" val="2195590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28</a:t>
            </a:fld>
            <a:endParaRPr lang="en-GB"/>
          </a:p>
        </p:txBody>
      </p:sp>
    </p:spTree>
    <p:extLst>
      <p:ext uri="{BB962C8B-B14F-4D97-AF65-F5344CB8AC3E}">
        <p14:creationId xmlns:p14="http://schemas.microsoft.com/office/powerpoint/2010/main" val="1798813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Font typeface="Arial" panose="020B0604020202020204" pitchFamily="34" charset="0"/>
              <a:buChar char="•"/>
            </a:pPr>
            <a:endParaRPr lang="en-GB" dirty="0"/>
          </a:p>
          <a:p>
            <a:pPr marL="685800" lvl="1" indent="-228600">
              <a:buFont typeface="Arial" panose="020B0604020202020204" pitchFamily="34" charset="0"/>
              <a:buChar char="•"/>
            </a:pP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29</a:t>
            </a:fld>
            <a:endParaRPr lang="en-GB"/>
          </a:p>
        </p:txBody>
      </p:sp>
    </p:spTree>
    <p:extLst>
      <p:ext uri="{BB962C8B-B14F-4D97-AF65-F5344CB8AC3E}">
        <p14:creationId xmlns:p14="http://schemas.microsoft.com/office/powerpoint/2010/main" val="2663704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30</a:t>
            </a:fld>
            <a:endParaRPr lang="en-GB"/>
          </a:p>
        </p:txBody>
      </p:sp>
    </p:spTree>
    <p:extLst>
      <p:ext uri="{BB962C8B-B14F-4D97-AF65-F5344CB8AC3E}">
        <p14:creationId xmlns:p14="http://schemas.microsoft.com/office/powerpoint/2010/main" val="688243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31</a:t>
            </a:fld>
            <a:endParaRPr lang="en-GB"/>
          </a:p>
        </p:txBody>
      </p:sp>
    </p:spTree>
    <p:extLst>
      <p:ext uri="{BB962C8B-B14F-4D97-AF65-F5344CB8AC3E}">
        <p14:creationId xmlns:p14="http://schemas.microsoft.com/office/powerpoint/2010/main" val="1034947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34</a:t>
            </a:fld>
            <a:endParaRPr lang="en-GB"/>
          </a:p>
        </p:txBody>
      </p:sp>
    </p:spTree>
    <p:extLst>
      <p:ext uri="{BB962C8B-B14F-4D97-AF65-F5344CB8AC3E}">
        <p14:creationId xmlns:p14="http://schemas.microsoft.com/office/powerpoint/2010/main" val="17241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4</a:t>
            </a:fld>
            <a:endParaRPr lang="en-GB"/>
          </a:p>
        </p:txBody>
      </p:sp>
    </p:spTree>
    <p:extLst>
      <p:ext uri="{BB962C8B-B14F-4D97-AF65-F5344CB8AC3E}">
        <p14:creationId xmlns:p14="http://schemas.microsoft.com/office/powerpoint/2010/main" val="2870900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5</a:t>
            </a:fld>
            <a:endParaRPr lang="en-GB"/>
          </a:p>
        </p:txBody>
      </p:sp>
    </p:spTree>
    <p:extLst>
      <p:ext uri="{BB962C8B-B14F-4D97-AF65-F5344CB8AC3E}">
        <p14:creationId xmlns:p14="http://schemas.microsoft.com/office/powerpoint/2010/main" val="4089763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600"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6</a:t>
            </a:fld>
            <a:endParaRPr lang="en-GB"/>
          </a:p>
        </p:txBody>
      </p:sp>
    </p:spTree>
    <p:extLst>
      <p:ext uri="{BB962C8B-B14F-4D97-AF65-F5344CB8AC3E}">
        <p14:creationId xmlns:p14="http://schemas.microsoft.com/office/powerpoint/2010/main" val="106723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7</a:t>
            </a:fld>
            <a:endParaRPr lang="en-GB"/>
          </a:p>
        </p:txBody>
      </p:sp>
    </p:spTree>
    <p:extLst>
      <p:ext uri="{BB962C8B-B14F-4D97-AF65-F5344CB8AC3E}">
        <p14:creationId xmlns:p14="http://schemas.microsoft.com/office/powerpoint/2010/main" val="254407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8</a:t>
            </a:fld>
            <a:endParaRPr lang="en-GB"/>
          </a:p>
        </p:txBody>
      </p:sp>
    </p:spTree>
    <p:extLst>
      <p:ext uri="{BB962C8B-B14F-4D97-AF65-F5344CB8AC3E}">
        <p14:creationId xmlns:p14="http://schemas.microsoft.com/office/powerpoint/2010/main" val="282698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Based on </a:t>
            </a:r>
            <a:r>
              <a:rPr lang="en-GB" sz="1800" dirty="0" err="1">
                <a:effectLst/>
                <a:latin typeface="Arial" panose="020B0604020202020204" pitchFamily="34" charset="0"/>
                <a:ea typeface="Times New Roman" panose="02020603050405020304" pitchFamily="18" charset="0"/>
                <a:cs typeface="Times New Roman" panose="02020603050405020304" pitchFamily="18" charset="0"/>
              </a:rPr>
              <a:t>Frankyn</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-Stokes, A. and Newstead, S. E. (1995). Undergraduate cheating: who does what and why. </a:t>
            </a:r>
            <a:r>
              <a:rPr lang="en-GB" sz="1800" i="1" dirty="0">
                <a:effectLst/>
                <a:latin typeface="Arial" panose="020B0604020202020204" pitchFamily="34" charset="0"/>
                <a:ea typeface="Times New Roman" panose="02020603050405020304" pitchFamily="18" charset="0"/>
                <a:cs typeface="Times New Roman" panose="02020603050405020304" pitchFamily="18" charset="0"/>
              </a:rPr>
              <a:t>Studies in Higher Education</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GB" sz="1800" b="1" dirty="0">
                <a:effectLst/>
                <a:latin typeface="Arial" panose="020B0604020202020204" pitchFamily="34" charset="0"/>
                <a:ea typeface="Times New Roman" panose="02020603050405020304" pitchFamily="18" charset="0"/>
                <a:cs typeface="Times New Roman" panose="02020603050405020304" pitchFamily="18" charset="0"/>
              </a:rPr>
              <a:t>20</a:t>
            </a:r>
            <a:r>
              <a:rPr lang="en-GB" sz="1800" dirty="0">
                <a:effectLst/>
                <a:latin typeface="Arial" panose="020B0604020202020204" pitchFamily="34" charset="0"/>
                <a:ea typeface="Times New Roman" panose="02020603050405020304" pitchFamily="18" charset="0"/>
                <a:cs typeface="Times New Roman" panose="02020603050405020304" pitchFamily="18" charset="0"/>
              </a:rPr>
              <a:t>, 2.</a:t>
            </a:r>
          </a:p>
          <a:p>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9</a:t>
            </a:fld>
            <a:endParaRPr lang="en-GB"/>
          </a:p>
        </p:txBody>
      </p:sp>
    </p:spTree>
    <p:extLst>
      <p:ext uri="{BB962C8B-B14F-4D97-AF65-F5344CB8AC3E}">
        <p14:creationId xmlns:p14="http://schemas.microsoft.com/office/powerpoint/2010/main" val="36347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1546193C-C962-405F-A268-030ED1FFFA79}" type="slidenum">
              <a:rPr lang="en-GB" smtClean="0"/>
              <a:t>10</a:t>
            </a:fld>
            <a:endParaRPr lang="en-GB"/>
          </a:p>
        </p:txBody>
      </p:sp>
    </p:spTree>
    <p:extLst>
      <p:ext uri="{BB962C8B-B14F-4D97-AF65-F5344CB8AC3E}">
        <p14:creationId xmlns:p14="http://schemas.microsoft.com/office/powerpoint/2010/main" val="181005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
        <p:nvSpPr>
          <p:cNvPr id="8" name="Rectangle 7"/>
          <p:cNvSpPr/>
          <p:nvPr userDrawn="1"/>
        </p:nvSpPr>
        <p:spPr>
          <a:xfrm>
            <a:off x="169682" y="150829"/>
            <a:ext cx="11821213" cy="6532775"/>
          </a:xfrm>
          <a:prstGeom prst="rect">
            <a:avLst/>
          </a:prstGeom>
          <a:no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288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172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47672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6">
                    <a:lumMod val="7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46730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57259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95294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51424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411153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3691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95201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12/10/2021</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97429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Rectangle 6"/>
          <p:cNvSpPr/>
          <p:nvPr userDrawn="1"/>
        </p:nvSpPr>
        <p:spPr>
          <a:xfrm>
            <a:off x="169682" y="150829"/>
            <a:ext cx="11821213" cy="6532775"/>
          </a:xfrm>
          <a:prstGeom prst="rect">
            <a:avLst/>
          </a:prstGeom>
          <a:solidFill>
            <a:schemeClr val="bg1"/>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8758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turnitin.com/resources/plagiarism-spectrum-2-0"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8" y="1817729"/>
            <a:ext cx="9144000" cy="2180643"/>
          </a:xfrm>
        </p:spPr>
        <p:txBody>
          <a:bodyPr anchor="ctr">
            <a:noAutofit/>
          </a:bodyPr>
          <a:lstStyle/>
          <a:p>
            <a:r>
              <a:rPr lang="en-GB" sz="5400" b="1" dirty="0"/>
              <a:t>Graduate Skills</a:t>
            </a:r>
            <a:br>
              <a:rPr lang="en-GB" sz="5400" b="1" dirty="0"/>
            </a:br>
            <a:r>
              <a:rPr lang="en-GB" b="1" dirty="0">
                <a:solidFill>
                  <a:schemeClr val="accent6">
                    <a:lumMod val="75000"/>
                  </a:schemeClr>
                </a:solidFill>
              </a:rPr>
              <a:t>Academic Misconduct: </a:t>
            </a:r>
            <a:br>
              <a:rPr lang="en-GB" b="1" dirty="0">
                <a:solidFill>
                  <a:schemeClr val="accent6">
                    <a:lumMod val="75000"/>
                  </a:schemeClr>
                </a:solidFill>
              </a:rPr>
            </a:br>
            <a:r>
              <a:rPr lang="en-GB" b="1" dirty="0">
                <a:solidFill>
                  <a:schemeClr val="accent6">
                    <a:lumMod val="75000"/>
                  </a:schemeClr>
                </a:solidFill>
              </a:rPr>
              <a:t>How to identify it</a:t>
            </a:r>
            <a:br>
              <a:rPr lang="en-GB" b="1" dirty="0">
                <a:solidFill>
                  <a:schemeClr val="accent6">
                    <a:lumMod val="75000"/>
                  </a:schemeClr>
                </a:solidFill>
              </a:rPr>
            </a:br>
            <a:r>
              <a:rPr lang="en-GB" b="1" dirty="0">
                <a:solidFill>
                  <a:schemeClr val="accent6">
                    <a:lumMod val="75000"/>
                  </a:schemeClr>
                </a:solidFill>
              </a:rPr>
              <a:t>How to avoid it</a:t>
            </a:r>
            <a:endParaRPr lang="en-GB" sz="7000" b="1" dirty="0">
              <a:solidFill>
                <a:schemeClr val="accent6">
                  <a:lumMod val="75000"/>
                </a:schemeClr>
              </a:solidFill>
            </a:endParaRPr>
          </a:p>
        </p:txBody>
      </p:sp>
      <p:sp>
        <p:nvSpPr>
          <p:cNvPr id="3" name="Subtitle 2"/>
          <p:cNvSpPr>
            <a:spLocks noGrp="1"/>
          </p:cNvSpPr>
          <p:nvPr>
            <p:ph type="subTitle" idx="1"/>
          </p:nvPr>
        </p:nvSpPr>
        <p:spPr>
          <a:xfrm>
            <a:off x="410306" y="4747604"/>
            <a:ext cx="11371385" cy="1655762"/>
          </a:xfrm>
        </p:spPr>
        <p:txBody>
          <a:bodyPr anchor="ctr">
            <a:normAutofit/>
          </a:bodyPr>
          <a:lstStyle/>
          <a:p>
            <a:endParaRPr lang="en-GB"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10306" y="334041"/>
            <a:ext cx="2193925" cy="410845"/>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10949841" y="273398"/>
            <a:ext cx="831850" cy="942975"/>
          </a:xfrm>
          <a:prstGeom prst="rect">
            <a:avLst/>
          </a:prstGeom>
          <a:noFill/>
          <a:ln>
            <a:noFill/>
          </a:ln>
        </p:spPr>
      </p:pic>
    </p:spTree>
    <p:extLst>
      <p:ext uri="{BB962C8B-B14F-4D97-AF65-F5344CB8AC3E}">
        <p14:creationId xmlns:p14="http://schemas.microsoft.com/office/powerpoint/2010/main" val="338426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4C84-536E-46EC-B1C3-FEA491CBF0FD}"/>
              </a:ext>
            </a:extLst>
          </p:cNvPr>
          <p:cNvSpPr>
            <a:spLocks noGrp="1"/>
          </p:cNvSpPr>
          <p:nvPr>
            <p:ph type="title"/>
          </p:nvPr>
        </p:nvSpPr>
        <p:spPr/>
        <p:txBody>
          <a:bodyPr/>
          <a:lstStyle/>
          <a:p>
            <a:r>
              <a:rPr lang="en-GB" dirty="0"/>
              <a:t>Why Plagiarism and Collusion happen</a:t>
            </a:r>
          </a:p>
        </p:txBody>
      </p:sp>
      <p:sp>
        <p:nvSpPr>
          <p:cNvPr id="3" name="Content Placeholder 2">
            <a:extLst>
              <a:ext uri="{FF2B5EF4-FFF2-40B4-BE49-F238E27FC236}">
                <a16:creationId xmlns:a16="http://schemas.microsoft.com/office/drawing/2014/main" id="{87D6152D-0C93-4B57-8F43-61ECD07B0385}"/>
              </a:ext>
            </a:extLst>
          </p:cNvPr>
          <p:cNvSpPr>
            <a:spLocks noGrp="1"/>
          </p:cNvSpPr>
          <p:nvPr>
            <p:ph idx="1"/>
          </p:nvPr>
        </p:nvSpPr>
        <p:spPr/>
        <p:txBody>
          <a:bodyPr anchor="ctr">
            <a:normAutofit/>
          </a:bodyPr>
          <a:lstStyle/>
          <a:p>
            <a:r>
              <a:rPr lang="en-GB" dirty="0"/>
              <a:t>Consider the following questions in pairs or small groups:</a:t>
            </a:r>
          </a:p>
          <a:p>
            <a:endParaRPr lang="en-GB" dirty="0"/>
          </a:p>
          <a:p>
            <a:pPr lvl="1"/>
            <a:r>
              <a:rPr lang="en-GB" dirty="0"/>
              <a:t>Why might plagiarism or collusion happen?</a:t>
            </a:r>
          </a:p>
          <a:p>
            <a:pPr lvl="1"/>
            <a:endParaRPr lang="en-GB" dirty="0"/>
          </a:p>
          <a:p>
            <a:pPr lvl="1"/>
            <a:r>
              <a:rPr lang="en-GB" dirty="0"/>
              <a:t>What effects could plagiarism have on students, your tutors or the university more generally?</a:t>
            </a:r>
          </a:p>
          <a:p>
            <a:pPr lvl="1"/>
            <a:endParaRPr lang="en-GB" dirty="0"/>
          </a:p>
          <a:p>
            <a:pPr lvl="1"/>
            <a:r>
              <a:rPr lang="en-GB" dirty="0"/>
              <a:t>What are the ethical issues involved with plagiarism?</a:t>
            </a:r>
          </a:p>
          <a:p>
            <a:pPr lvl="1"/>
            <a:endParaRPr lang="en-GB" dirty="0"/>
          </a:p>
          <a:p>
            <a:pPr lvl="1"/>
            <a:r>
              <a:rPr lang="en-GB" dirty="0"/>
              <a:t>Is all plagiarism and collusion the same? Try to think of different examples.</a:t>
            </a:r>
          </a:p>
        </p:txBody>
      </p:sp>
    </p:spTree>
    <p:extLst>
      <p:ext uri="{BB962C8B-B14F-4D97-AF65-F5344CB8AC3E}">
        <p14:creationId xmlns:p14="http://schemas.microsoft.com/office/powerpoint/2010/main" val="305676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9767-C5BD-4509-BAE0-61351FD73931}"/>
              </a:ext>
            </a:extLst>
          </p:cNvPr>
          <p:cNvSpPr>
            <a:spLocks noGrp="1"/>
          </p:cNvSpPr>
          <p:nvPr>
            <p:ph type="title"/>
          </p:nvPr>
        </p:nvSpPr>
        <p:spPr>
          <a:xfrm>
            <a:off x="838199" y="182881"/>
            <a:ext cx="10515600" cy="807720"/>
          </a:xfrm>
        </p:spPr>
        <p:txBody>
          <a:bodyPr/>
          <a:lstStyle/>
          <a:p>
            <a:r>
              <a:rPr lang="en-GB" dirty="0"/>
              <a:t>Plagiarism Spectrum 2.0</a:t>
            </a:r>
          </a:p>
        </p:txBody>
      </p:sp>
      <p:sp>
        <p:nvSpPr>
          <p:cNvPr id="3" name="Content Placeholder 2">
            <a:extLst>
              <a:ext uri="{FF2B5EF4-FFF2-40B4-BE49-F238E27FC236}">
                <a16:creationId xmlns:a16="http://schemas.microsoft.com/office/drawing/2014/main" id="{19A73F61-FBAB-4CE1-9D52-6F3073ED6A6A}"/>
              </a:ext>
            </a:extLst>
          </p:cNvPr>
          <p:cNvSpPr>
            <a:spLocks noGrp="1"/>
          </p:cNvSpPr>
          <p:nvPr>
            <p:ph idx="1"/>
          </p:nvPr>
        </p:nvSpPr>
        <p:spPr>
          <a:xfrm>
            <a:off x="838200" y="4882969"/>
            <a:ext cx="10515600" cy="1165134"/>
          </a:xfrm>
        </p:spPr>
        <p:txBody>
          <a:bodyPr anchor="ctr">
            <a:normAutofit/>
          </a:bodyPr>
          <a:lstStyle/>
          <a:p>
            <a:r>
              <a:rPr lang="en-GB" dirty="0"/>
              <a:t>Discuss with your personal tutor the group’s ideas about plagiarism and collusion</a:t>
            </a:r>
          </a:p>
        </p:txBody>
      </p:sp>
      <p:pic>
        <p:nvPicPr>
          <p:cNvPr id="4" name="Picture 3">
            <a:extLst>
              <a:ext uri="{FF2B5EF4-FFF2-40B4-BE49-F238E27FC236}">
                <a16:creationId xmlns:a16="http://schemas.microsoft.com/office/drawing/2014/main" id="{1596CD45-C693-494E-8392-3498650CEF45}"/>
              </a:ext>
            </a:extLst>
          </p:cNvPr>
          <p:cNvPicPr>
            <a:picLocks noChangeAspect="1"/>
          </p:cNvPicPr>
          <p:nvPr/>
        </p:nvPicPr>
        <p:blipFill rotWithShape="1">
          <a:blip r:embed="rId3"/>
          <a:srcRect l="1272" t="3882" b="3260"/>
          <a:stretch/>
        </p:blipFill>
        <p:spPr>
          <a:xfrm>
            <a:off x="0" y="1348053"/>
            <a:ext cx="12191999" cy="5509947"/>
          </a:xfrm>
          <a:prstGeom prst="rect">
            <a:avLst/>
          </a:prstGeom>
        </p:spPr>
      </p:pic>
      <p:sp>
        <p:nvSpPr>
          <p:cNvPr id="5" name="TextBox 4">
            <a:extLst>
              <a:ext uri="{FF2B5EF4-FFF2-40B4-BE49-F238E27FC236}">
                <a16:creationId xmlns:a16="http://schemas.microsoft.com/office/drawing/2014/main" id="{6972AE79-22BE-48B8-9643-39D54CD03FEF}"/>
              </a:ext>
            </a:extLst>
          </p:cNvPr>
          <p:cNvSpPr txBox="1"/>
          <p:nvPr/>
        </p:nvSpPr>
        <p:spPr>
          <a:xfrm>
            <a:off x="944880" y="870858"/>
            <a:ext cx="10759440" cy="400110"/>
          </a:xfrm>
          <a:prstGeom prst="rect">
            <a:avLst/>
          </a:prstGeom>
          <a:noFill/>
        </p:spPr>
        <p:txBody>
          <a:bodyPr wrap="square" rtlCol="0">
            <a:spAutoFit/>
          </a:bodyPr>
          <a:lstStyle/>
          <a:p>
            <a:r>
              <a:rPr lang="en-GB" sz="2000" dirty="0"/>
              <a:t>Image from: </a:t>
            </a:r>
            <a:r>
              <a:rPr lang="en-GB" sz="2000" u="sng" dirty="0">
                <a:solidFill>
                  <a:srgbClr val="0563C1"/>
                </a:solidFill>
                <a:hlinkClick r:id="rId4">
                  <a:extLst>
                    <a:ext uri="{A12FA001-AC4F-418D-AE19-62706E023703}">
                      <ahyp:hlinkClr xmlns:ahyp="http://schemas.microsoft.com/office/drawing/2018/hyperlinkcolor" val="tx"/>
                    </a:ext>
                  </a:extLst>
                </a:hlinkClick>
              </a:rPr>
              <a:t>https://www.turnitin.com/resources/plagiarism-spectrum-2-0</a:t>
            </a:r>
            <a:endParaRPr lang="en-GB" sz="2000" dirty="0"/>
          </a:p>
        </p:txBody>
      </p:sp>
    </p:spTree>
    <p:extLst>
      <p:ext uri="{BB962C8B-B14F-4D97-AF65-F5344CB8AC3E}">
        <p14:creationId xmlns:p14="http://schemas.microsoft.com/office/powerpoint/2010/main" val="124724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A44C-62EC-425F-8309-2E507E6BC6A6}"/>
              </a:ext>
            </a:extLst>
          </p:cNvPr>
          <p:cNvSpPr>
            <a:spLocks noGrp="1"/>
          </p:cNvSpPr>
          <p:nvPr>
            <p:ph type="title"/>
          </p:nvPr>
        </p:nvSpPr>
        <p:spPr/>
        <p:txBody>
          <a:bodyPr/>
          <a:lstStyle/>
          <a:p>
            <a:r>
              <a:rPr lang="en-GB" dirty="0"/>
              <a:t>Penalties</a:t>
            </a:r>
          </a:p>
        </p:txBody>
      </p:sp>
      <p:sp>
        <p:nvSpPr>
          <p:cNvPr id="3" name="Content Placeholder 2">
            <a:extLst>
              <a:ext uri="{FF2B5EF4-FFF2-40B4-BE49-F238E27FC236}">
                <a16:creationId xmlns:a16="http://schemas.microsoft.com/office/drawing/2014/main" id="{B711139F-559A-4E20-A68A-EA7C4AF04C57}"/>
              </a:ext>
            </a:extLst>
          </p:cNvPr>
          <p:cNvSpPr>
            <a:spLocks noGrp="1"/>
          </p:cNvSpPr>
          <p:nvPr>
            <p:ph idx="1"/>
          </p:nvPr>
        </p:nvSpPr>
        <p:spPr>
          <a:xfrm>
            <a:off x="838199" y="1639881"/>
            <a:ext cx="10806113" cy="4546600"/>
          </a:xfrm>
        </p:spPr>
        <p:txBody>
          <a:bodyPr>
            <a:normAutofit/>
          </a:bodyPr>
          <a:lstStyle/>
          <a:p>
            <a:r>
              <a:rPr lang="en-GB" dirty="0"/>
              <a:t>Key points</a:t>
            </a:r>
          </a:p>
          <a:p>
            <a:pPr lvl="1"/>
            <a:r>
              <a:rPr lang="en-GB" dirty="0"/>
              <a:t>Collusion and plagiarism are treated in the same way (unless contract cheating is involved)</a:t>
            </a:r>
          </a:p>
          <a:p>
            <a:pPr lvl="1"/>
            <a:r>
              <a:rPr lang="en-GB" dirty="0"/>
              <a:t>Where work of another student was copied, both students receive the same penalty</a:t>
            </a:r>
          </a:p>
          <a:p>
            <a:pPr lvl="1"/>
            <a:r>
              <a:rPr lang="en-GB" dirty="0"/>
              <a:t>Penalties are more severe at 2</a:t>
            </a:r>
            <a:r>
              <a:rPr lang="en-GB" baseline="30000" dirty="0"/>
              <a:t>nd</a:t>
            </a:r>
            <a:r>
              <a:rPr lang="en-GB" dirty="0"/>
              <a:t> and final year, and for repeat offences</a:t>
            </a:r>
          </a:p>
          <a:p>
            <a:pPr lvl="1"/>
            <a:r>
              <a:rPr lang="en-GB" dirty="0"/>
              <a:t>Most common penalty for a first offence is setting the assessment mark to zero</a:t>
            </a:r>
          </a:p>
          <a:p>
            <a:pPr lvl="1"/>
            <a:r>
              <a:rPr lang="en-GB" dirty="0"/>
              <a:t>Repeat offences at 2</a:t>
            </a:r>
            <a:r>
              <a:rPr lang="en-GB" baseline="30000" dirty="0"/>
              <a:t>nd </a:t>
            </a:r>
            <a:r>
              <a:rPr lang="en-GB" dirty="0"/>
              <a:t> and 3</a:t>
            </a:r>
            <a:r>
              <a:rPr lang="en-GB" baseline="30000" dirty="0"/>
              <a:t>rd</a:t>
            </a:r>
            <a:r>
              <a:rPr lang="en-GB" dirty="0"/>
              <a:t> year can lead to all other units at the same level being set to zero</a:t>
            </a:r>
          </a:p>
          <a:p>
            <a:pPr lvl="1"/>
            <a:r>
              <a:rPr lang="en-GB" dirty="0"/>
              <a:t>Where an assessment needs to be repeated because of a zero cap, the resit will be capped at 40%</a:t>
            </a:r>
          </a:p>
          <a:p>
            <a:pPr lvl="1"/>
            <a:r>
              <a:rPr lang="en-GB" dirty="0"/>
              <a:t>Proven contract cheating normally results in expulsion</a:t>
            </a:r>
          </a:p>
          <a:p>
            <a:pPr lvl="1"/>
            <a:endParaRPr lang="en-GB" dirty="0"/>
          </a:p>
        </p:txBody>
      </p:sp>
    </p:spTree>
    <p:extLst>
      <p:ext uri="{BB962C8B-B14F-4D97-AF65-F5344CB8AC3E}">
        <p14:creationId xmlns:p14="http://schemas.microsoft.com/office/powerpoint/2010/main" val="106572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2EC8-7BC8-4A0C-ADCB-F310867E6C06}"/>
              </a:ext>
            </a:extLst>
          </p:cNvPr>
          <p:cNvSpPr>
            <a:spLocks noGrp="1"/>
          </p:cNvSpPr>
          <p:nvPr>
            <p:ph type="title"/>
          </p:nvPr>
        </p:nvSpPr>
        <p:spPr/>
        <p:txBody>
          <a:bodyPr/>
          <a:lstStyle/>
          <a:p>
            <a:r>
              <a:rPr lang="en-GB" dirty="0"/>
              <a:t>Avoiding Collusion</a:t>
            </a:r>
          </a:p>
        </p:txBody>
      </p:sp>
      <p:sp>
        <p:nvSpPr>
          <p:cNvPr id="3" name="Content Placeholder 2">
            <a:extLst>
              <a:ext uri="{FF2B5EF4-FFF2-40B4-BE49-F238E27FC236}">
                <a16:creationId xmlns:a16="http://schemas.microsoft.com/office/drawing/2014/main" id="{2826B3B7-4B19-4C89-9938-A8C77F24A0E4}"/>
              </a:ext>
            </a:extLst>
          </p:cNvPr>
          <p:cNvSpPr>
            <a:spLocks noGrp="1"/>
          </p:cNvSpPr>
          <p:nvPr>
            <p:ph idx="1"/>
          </p:nvPr>
        </p:nvSpPr>
        <p:spPr>
          <a:xfrm>
            <a:off x="838199" y="1539874"/>
            <a:ext cx="10691813" cy="4646613"/>
          </a:xfrm>
        </p:spPr>
        <p:txBody>
          <a:bodyPr/>
          <a:lstStyle/>
          <a:p>
            <a:r>
              <a:rPr lang="en-GB" sz="2400" b="0" i="0" u="none" strike="noStrike" baseline="0" dirty="0">
                <a:solidFill>
                  <a:srgbClr val="000000"/>
                </a:solidFill>
              </a:rPr>
              <a:t>Look at each the four scenarios below, and in each case, decide whether you think collusion has taken place or not. Put yourself in the position of student A, and ask how you could have responded to have avoided collusion. </a:t>
            </a:r>
          </a:p>
          <a:p>
            <a:r>
              <a:rPr lang="en-GB" sz="2000" b="1" i="0" u="none" strike="noStrike" baseline="0" dirty="0">
                <a:solidFill>
                  <a:srgbClr val="000000"/>
                </a:solidFill>
              </a:rPr>
              <a:t>Scenario 1: </a:t>
            </a:r>
            <a:r>
              <a:rPr lang="en-GB" sz="2000" b="0" i="0" u="none" strike="noStrike" baseline="0" dirty="0">
                <a:solidFill>
                  <a:srgbClr val="000000"/>
                </a:solidFill>
              </a:rPr>
              <a:t>Student B has trouble with their Programming assignment and asks student A for help. Student A shows their own work to student B and explains their code. </a:t>
            </a:r>
          </a:p>
          <a:p>
            <a:r>
              <a:rPr lang="en-GB" sz="2000" b="1" i="0" u="none" strike="noStrike" baseline="0" dirty="0">
                <a:solidFill>
                  <a:srgbClr val="000000"/>
                </a:solidFill>
              </a:rPr>
              <a:t>Scenario 2: </a:t>
            </a:r>
            <a:r>
              <a:rPr lang="en-GB" sz="2000" b="0" i="0" u="none" strike="noStrike" baseline="0" dirty="0">
                <a:solidFill>
                  <a:srgbClr val="000000"/>
                </a:solidFill>
              </a:rPr>
              <a:t>Student B has trouble with their Programming assignment and asks student A for help. Student A types in some code to get student B started.</a:t>
            </a:r>
          </a:p>
          <a:p>
            <a:r>
              <a:rPr lang="en-GB" sz="2000" b="1" i="0" u="none" strike="noStrike" baseline="0" dirty="0">
                <a:solidFill>
                  <a:srgbClr val="000000"/>
                </a:solidFill>
              </a:rPr>
              <a:t>Scenario 3: </a:t>
            </a:r>
            <a:r>
              <a:rPr lang="en-GB" sz="2000" b="0" i="0" u="none" strike="noStrike" baseline="0" dirty="0">
                <a:solidFill>
                  <a:srgbClr val="000000"/>
                </a:solidFill>
              </a:rPr>
              <a:t>Student B looks at student A’s code for the Programming assignment without student A knowing, in order to get some help with their own assignment. </a:t>
            </a:r>
          </a:p>
          <a:p>
            <a:r>
              <a:rPr lang="en-GB" sz="2000" b="1" i="0" u="none" strike="noStrike" baseline="0" dirty="0">
                <a:solidFill>
                  <a:srgbClr val="000000"/>
                </a:solidFill>
              </a:rPr>
              <a:t>Scenario 4: </a:t>
            </a:r>
            <a:r>
              <a:rPr lang="en-GB" sz="2000" b="0" i="0" u="none" strike="noStrike" baseline="0" dirty="0">
                <a:solidFill>
                  <a:srgbClr val="000000"/>
                </a:solidFill>
              </a:rPr>
              <a:t>Student B has trouble with their Programming assignment and asks student A for help. Student A explains some of the underlying principles that student B is having trouble with, possibly giving ideas that would work in general, rather than specific situations. </a:t>
            </a:r>
            <a:endParaRPr lang="en-GB" sz="2000" dirty="0"/>
          </a:p>
        </p:txBody>
      </p:sp>
    </p:spTree>
    <p:extLst>
      <p:ext uri="{BB962C8B-B14F-4D97-AF65-F5344CB8AC3E}">
        <p14:creationId xmlns:p14="http://schemas.microsoft.com/office/powerpoint/2010/main" val="1427285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E119-64D8-4B80-B984-17630856C8AE}"/>
              </a:ext>
            </a:extLst>
          </p:cNvPr>
          <p:cNvSpPr>
            <a:spLocks noGrp="1"/>
          </p:cNvSpPr>
          <p:nvPr>
            <p:ph type="title"/>
          </p:nvPr>
        </p:nvSpPr>
        <p:spPr/>
        <p:txBody>
          <a:bodyPr/>
          <a:lstStyle/>
          <a:p>
            <a:r>
              <a:rPr lang="en-GB" dirty="0"/>
              <a:t>Avoiding Collusion</a:t>
            </a:r>
          </a:p>
        </p:txBody>
      </p:sp>
      <p:sp>
        <p:nvSpPr>
          <p:cNvPr id="3" name="Content Placeholder 2">
            <a:extLst>
              <a:ext uri="{FF2B5EF4-FFF2-40B4-BE49-F238E27FC236}">
                <a16:creationId xmlns:a16="http://schemas.microsoft.com/office/drawing/2014/main" id="{13C527CE-80A6-4481-88DA-088A13848E52}"/>
              </a:ext>
            </a:extLst>
          </p:cNvPr>
          <p:cNvSpPr>
            <a:spLocks noGrp="1"/>
          </p:cNvSpPr>
          <p:nvPr>
            <p:ph idx="1"/>
          </p:nvPr>
        </p:nvSpPr>
        <p:spPr>
          <a:xfrm>
            <a:off x="838200" y="1825625"/>
            <a:ext cx="10515600" cy="4858954"/>
          </a:xfrm>
        </p:spPr>
        <p:txBody>
          <a:bodyPr>
            <a:normAutofit/>
          </a:bodyPr>
          <a:lstStyle/>
          <a:p>
            <a:pPr marL="0" indent="0">
              <a:buNone/>
            </a:pPr>
            <a:r>
              <a:rPr lang="en-GB" sz="2400" b="1" i="0" u="none" strike="noStrike" baseline="0" dirty="0">
                <a:solidFill>
                  <a:srgbClr val="000000"/>
                </a:solidFill>
              </a:rPr>
              <a:t>SOLUTIONS </a:t>
            </a:r>
          </a:p>
        </p:txBody>
      </p:sp>
    </p:spTree>
    <p:extLst>
      <p:ext uri="{BB962C8B-B14F-4D97-AF65-F5344CB8AC3E}">
        <p14:creationId xmlns:p14="http://schemas.microsoft.com/office/powerpoint/2010/main" val="192026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345-7653-484F-A8E9-7C4713721B10}"/>
              </a:ext>
            </a:extLst>
          </p:cNvPr>
          <p:cNvSpPr>
            <a:spLocks noGrp="1"/>
          </p:cNvSpPr>
          <p:nvPr>
            <p:ph type="title"/>
          </p:nvPr>
        </p:nvSpPr>
        <p:spPr/>
        <p:txBody>
          <a:bodyPr/>
          <a:lstStyle/>
          <a:p>
            <a:r>
              <a:rPr lang="en-GB" dirty="0"/>
              <a:t>Some guidelines for avoiding collusion</a:t>
            </a:r>
          </a:p>
        </p:txBody>
      </p:sp>
      <p:sp>
        <p:nvSpPr>
          <p:cNvPr id="3" name="Content Placeholder 2">
            <a:extLst>
              <a:ext uri="{FF2B5EF4-FFF2-40B4-BE49-F238E27FC236}">
                <a16:creationId xmlns:a16="http://schemas.microsoft.com/office/drawing/2014/main" id="{6F5EF6ED-435F-4E98-B634-94DF7C439959}"/>
              </a:ext>
            </a:extLst>
          </p:cNvPr>
          <p:cNvSpPr>
            <a:spLocks noGrp="1"/>
          </p:cNvSpPr>
          <p:nvPr>
            <p:ph idx="1"/>
          </p:nvPr>
        </p:nvSpPr>
        <p:spPr>
          <a:xfrm>
            <a:off x="838200" y="1457324"/>
            <a:ext cx="10777538" cy="5035551"/>
          </a:xfrm>
        </p:spPr>
        <p:txBody>
          <a:bodyPr>
            <a:noAutofit/>
          </a:bodyPr>
          <a:lstStyle/>
          <a:p>
            <a:endParaRPr lang="en-GB" sz="2000" b="0" i="0" u="none" strike="noStrike" baseline="0" dirty="0">
              <a:solidFill>
                <a:srgbClr val="000000"/>
              </a:solidFill>
            </a:endParaRPr>
          </a:p>
        </p:txBody>
      </p:sp>
    </p:spTree>
    <p:extLst>
      <p:ext uri="{BB962C8B-B14F-4D97-AF65-F5344CB8AC3E}">
        <p14:creationId xmlns:p14="http://schemas.microsoft.com/office/powerpoint/2010/main" val="394244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3C0C-FDC2-4D9F-BFE1-E08F786BF9D9}"/>
              </a:ext>
            </a:extLst>
          </p:cNvPr>
          <p:cNvSpPr>
            <a:spLocks noGrp="1"/>
          </p:cNvSpPr>
          <p:nvPr>
            <p:ph type="title"/>
          </p:nvPr>
        </p:nvSpPr>
        <p:spPr/>
        <p:txBody>
          <a:bodyPr/>
          <a:lstStyle/>
          <a:p>
            <a:r>
              <a:rPr lang="en-GB" dirty="0"/>
              <a:t>Activity 1: Debrief</a:t>
            </a:r>
          </a:p>
        </p:txBody>
      </p:sp>
      <p:sp>
        <p:nvSpPr>
          <p:cNvPr id="3" name="Content Placeholder 2">
            <a:extLst>
              <a:ext uri="{FF2B5EF4-FFF2-40B4-BE49-F238E27FC236}">
                <a16:creationId xmlns:a16="http://schemas.microsoft.com/office/drawing/2014/main" id="{4135145B-DDB6-40C4-B7EC-61750D411426}"/>
              </a:ext>
            </a:extLst>
          </p:cNvPr>
          <p:cNvSpPr>
            <a:spLocks noGrp="1"/>
          </p:cNvSpPr>
          <p:nvPr>
            <p:ph idx="1"/>
          </p:nvPr>
        </p:nvSpPr>
        <p:spPr/>
        <p:txBody>
          <a:bodyPr anchor="ctr">
            <a:normAutofit/>
          </a:bodyPr>
          <a:lstStyle/>
          <a:p>
            <a:r>
              <a:rPr lang="en-GB" sz="3200" dirty="0"/>
              <a:t>This activity allowed us to discuss plagiarism, why it occurs and what effects it might have.</a:t>
            </a:r>
          </a:p>
          <a:p>
            <a:r>
              <a:rPr lang="en-GB" sz="3200" dirty="0"/>
              <a:t>We have looked at a plagiarism scale and some of the university’s response to academic misconduct.</a:t>
            </a:r>
          </a:p>
          <a:p>
            <a:r>
              <a:rPr lang="en-GB" sz="3200" dirty="0"/>
              <a:t>Now let’s move on to looking at some examples of different types of coursework to see if we can spot plagiarism.</a:t>
            </a:r>
          </a:p>
        </p:txBody>
      </p:sp>
    </p:spTree>
    <p:extLst>
      <p:ext uri="{BB962C8B-B14F-4D97-AF65-F5344CB8AC3E}">
        <p14:creationId xmlns:p14="http://schemas.microsoft.com/office/powerpoint/2010/main" val="4002148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97CA-C8FC-46B5-AE7F-D807FC4837FF}"/>
              </a:ext>
            </a:extLst>
          </p:cNvPr>
          <p:cNvSpPr>
            <a:spLocks noGrp="1"/>
          </p:cNvSpPr>
          <p:nvPr>
            <p:ph type="ctrTitle"/>
          </p:nvPr>
        </p:nvSpPr>
        <p:spPr>
          <a:xfrm>
            <a:off x="1558505" y="1812476"/>
            <a:ext cx="9144000" cy="2387600"/>
          </a:xfrm>
        </p:spPr>
        <p:txBody>
          <a:bodyPr/>
          <a:lstStyle/>
          <a:p>
            <a:r>
              <a:rPr lang="en-US" sz="3600" dirty="0"/>
              <a:t>Activity 2</a:t>
            </a:r>
            <a:br>
              <a:rPr lang="en-US" sz="3600" dirty="0"/>
            </a:br>
            <a:br>
              <a:rPr lang="en-US" sz="3600" dirty="0"/>
            </a:br>
            <a:r>
              <a:rPr lang="en-US" sz="3600" dirty="0"/>
              <a:t>Can you spot the plagiarism/collusion?</a:t>
            </a:r>
            <a:endParaRPr lang="en-GB" dirty="0"/>
          </a:p>
        </p:txBody>
      </p:sp>
    </p:spTree>
    <p:extLst>
      <p:ext uri="{BB962C8B-B14F-4D97-AF65-F5344CB8AC3E}">
        <p14:creationId xmlns:p14="http://schemas.microsoft.com/office/powerpoint/2010/main" val="262805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4C84-536E-46EC-B1C3-FEA491CBF0FD}"/>
              </a:ext>
            </a:extLst>
          </p:cNvPr>
          <p:cNvSpPr>
            <a:spLocks noGrp="1"/>
          </p:cNvSpPr>
          <p:nvPr>
            <p:ph type="title"/>
          </p:nvPr>
        </p:nvSpPr>
        <p:spPr/>
        <p:txBody>
          <a:bodyPr/>
          <a:lstStyle/>
          <a:p>
            <a:r>
              <a:rPr lang="en-GB" dirty="0"/>
              <a:t>Plagiarism and Collusion Detection</a:t>
            </a:r>
          </a:p>
        </p:txBody>
      </p:sp>
      <p:sp>
        <p:nvSpPr>
          <p:cNvPr id="3" name="Content Placeholder 2">
            <a:extLst>
              <a:ext uri="{FF2B5EF4-FFF2-40B4-BE49-F238E27FC236}">
                <a16:creationId xmlns:a16="http://schemas.microsoft.com/office/drawing/2014/main" id="{87D6152D-0C93-4B57-8F43-61ECD07B0385}"/>
              </a:ext>
            </a:extLst>
          </p:cNvPr>
          <p:cNvSpPr>
            <a:spLocks noGrp="1"/>
          </p:cNvSpPr>
          <p:nvPr>
            <p:ph idx="1"/>
          </p:nvPr>
        </p:nvSpPr>
        <p:spPr/>
        <p:txBody>
          <a:bodyPr>
            <a:normAutofit/>
          </a:bodyPr>
          <a:lstStyle/>
          <a:p>
            <a:r>
              <a:rPr lang="en-GB" sz="3200" dirty="0"/>
              <a:t>In this activity, we will look at some examples of different types of coursework and see if we can spot any potential plagiarism or collusion</a:t>
            </a:r>
          </a:p>
        </p:txBody>
      </p:sp>
    </p:spTree>
    <p:extLst>
      <p:ext uri="{BB962C8B-B14F-4D97-AF65-F5344CB8AC3E}">
        <p14:creationId xmlns:p14="http://schemas.microsoft.com/office/powerpoint/2010/main" val="2833893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9767-C5BD-4509-BAE0-61351FD73931}"/>
              </a:ext>
            </a:extLst>
          </p:cNvPr>
          <p:cNvSpPr>
            <a:spLocks noGrp="1"/>
          </p:cNvSpPr>
          <p:nvPr>
            <p:ph type="title"/>
          </p:nvPr>
        </p:nvSpPr>
        <p:spPr/>
        <p:txBody>
          <a:bodyPr/>
          <a:lstStyle/>
          <a:p>
            <a:r>
              <a:rPr lang="en-GB" dirty="0"/>
              <a:t>Activity 2: Instructions</a:t>
            </a:r>
          </a:p>
        </p:txBody>
      </p:sp>
      <p:sp>
        <p:nvSpPr>
          <p:cNvPr id="3" name="Content Placeholder 2">
            <a:extLst>
              <a:ext uri="{FF2B5EF4-FFF2-40B4-BE49-F238E27FC236}">
                <a16:creationId xmlns:a16="http://schemas.microsoft.com/office/drawing/2014/main" id="{19A73F61-FBAB-4CE1-9D52-6F3073ED6A6A}"/>
              </a:ext>
            </a:extLst>
          </p:cNvPr>
          <p:cNvSpPr>
            <a:spLocks noGrp="1"/>
          </p:cNvSpPr>
          <p:nvPr>
            <p:ph idx="1"/>
          </p:nvPr>
        </p:nvSpPr>
        <p:spPr/>
        <p:txBody>
          <a:bodyPr>
            <a:normAutofit fontScale="92500" lnSpcReduction="10000"/>
          </a:bodyPr>
          <a:lstStyle/>
          <a:p>
            <a:r>
              <a:rPr lang="en-US" dirty="0"/>
              <a:t>On Moodle there are submissions for three different assessments</a:t>
            </a:r>
          </a:p>
          <a:p>
            <a:pPr lvl="1"/>
            <a:r>
              <a:rPr lang="en-US" dirty="0"/>
              <a:t>Diagram submissions</a:t>
            </a:r>
          </a:p>
          <a:p>
            <a:pPr lvl="1"/>
            <a:r>
              <a:rPr lang="en-US" dirty="0"/>
              <a:t>Written submissions</a:t>
            </a:r>
          </a:p>
          <a:p>
            <a:pPr lvl="1"/>
            <a:r>
              <a:rPr lang="en-US" dirty="0"/>
              <a:t>Code submissions</a:t>
            </a:r>
          </a:p>
          <a:p>
            <a:r>
              <a:rPr lang="en-US" dirty="0"/>
              <a:t>For each one, compare all the submissions to each other or to the original documents.</a:t>
            </a:r>
          </a:p>
          <a:p>
            <a:r>
              <a:rPr lang="en-US" dirty="0"/>
              <a:t>Your role is to act as the tutor and decide whether any of the submissions should be raised with the Programme Leader as potential plagiarism or collusion. </a:t>
            </a:r>
          </a:p>
          <a:p>
            <a:r>
              <a:rPr lang="en-US" dirty="0"/>
              <a:t>In each case the students were answering the same question so there will be similarities.</a:t>
            </a:r>
          </a:p>
        </p:txBody>
      </p:sp>
    </p:spTree>
    <p:extLst>
      <p:ext uri="{BB962C8B-B14F-4D97-AF65-F5344CB8AC3E}">
        <p14:creationId xmlns:p14="http://schemas.microsoft.com/office/powerpoint/2010/main" val="7837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7F4B-83D6-4452-A390-8CAF4429720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BF6845CD-C588-49BF-B295-7962479A98DB}"/>
              </a:ext>
            </a:extLst>
          </p:cNvPr>
          <p:cNvSpPr>
            <a:spLocks noGrp="1"/>
          </p:cNvSpPr>
          <p:nvPr>
            <p:ph idx="1"/>
          </p:nvPr>
        </p:nvSpPr>
        <p:spPr/>
        <p:txBody>
          <a:bodyPr>
            <a:normAutofit/>
          </a:bodyPr>
          <a:lstStyle/>
          <a:p>
            <a:r>
              <a:rPr lang="en-GB" sz="3200" dirty="0"/>
              <a:t>During this activity we will</a:t>
            </a:r>
          </a:p>
          <a:p>
            <a:pPr lvl="1"/>
            <a:r>
              <a:rPr lang="en-GB" sz="2800" dirty="0"/>
              <a:t>consider what the terms ‘plagiarism’ and ‘collusion’ mean and what impact they might have on students and staff</a:t>
            </a:r>
          </a:p>
          <a:p>
            <a:pPr lvl="1"/>
            <a:r>
              <a:rPr lang="en-GB" sz="2800" dirty="0"/>
              <a:t>look at the university’s policy on plagiarism</a:t>
            </a:r>
          </a:p>
          <a:p>
            <a:pPr lvl="1"/>
            <a:r>
              <a:rPr lang="en-GB" sz="2800" dirty="0"/>
              <a:t>look at some examples of work submitted for assessment and discuss plagiarism in different types of work</a:t>
            </a:r>
          </a:p>
          <a:p>
            <a:pPr lvl="1"/>
            <a:r>
              <a:rPr lang="en-GB" sz="2800" dirty="0"/>
              <a:t>create advice for different situations that students (and staff) might find themselves in</a:t>
            </a:r>
          </a:p>
        </p:txBody>
      </p:sp>
    </p:spTree>
    <p:extLst>
      <p:ext uri="{BB962C8B-B14F-4D97-AF65-F5344CB8AC3E}">
        <p14:creationId xmlns:p14="http://schemas.microsoft.com/office/powerpoint/2010/main" val="25822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9767-C5BD-4509-BAE0-61351FD73931}"/>
              </a:ext>
            </a:extLst>
          </p:cNvPr>
          <p:cNvSpPr>
            <a:spLocks noGrp="1"/>
          </p:cNvSpPr>
          <p:nvPr>
            <p:ph type="title"/>
          </p:nvPr>
        </p:nvSpPr>
        <p:spPr/>
        <p:txBody>
          <a:bodyPr/>
          <a:lstStyle/>
          <a:p>
            <a:r>
              <a:rPr lang="en-GB" dirty="0"/>
              <a:t>Diagram submissions</a:t>
            </a:r>
          </a:p>
        </p:txBody>
      </p:sp>
      <p:sp>
        <p:nvSpPr>
          <p:cNvPr id="3" name="Content Placeholder 2">
            <a:extLst>
              <a:ext uri="{FF2B5EF4-FFF2-40B4-BE49-F238E27FC236}">
                <a16:creationId xmlns:a16="http://schemas.microsoft.com/office/drawing/2014/main" id="{19A73F61-FBAB-4CE1-9D52-6F3073ED6A6A}"/>
              </a:ext>
            </a:extLst>
          </p:cNvPr>
          <p:cNvSpPr>
            <a:spLocks noGrp="1"/>
          </p:cNvSpPr>
          <p:nvPr>
            <p:ph idx="1"/>
          </p:nvPr>
        </p:nvSpPr>
        <p:spPr/>
        <p:txBody>
          <a:bodyPr/>
          <a:lstStyle/>
          <a:p>
            <a:r>
              <a:rPr lang="en-GB" dirty="0"/>
              <a:t>This part of a coursework assessment asked students to solve a problem by applying concepts covered on the course to a given scenario.  The examples are adapted from actual student submissions.</a:t>
            </a:r>
          </a:p>
          <a:p>
            <a:endParaRPr lang="en-GB" dirty="0"/>
          </a:p>
          <a:p>
            <a:r>
              <a:rPr lang="en-GB" dirty="0"/>
              <a:t>Can you spot any potential evidence of plagiarism / collusion?</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37869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9767-C5BD-4509-BAE0-61351FD73931}"/>
              </a:ext>
            </a:extLst>
          </p:cNvPr>
          <p:cNvSpPr>
            <a:spLocks noGrp="1"/>
          </p:cNvSpPr>
          <p:nvPr>
            <p:ph type="title"/>
          </p:nvPr>
        </p:nvSpPr>
        <p:spPr/>
        <p:txBody>
          <a:bodyPr/>
          <a:lstStyle/>
          <a:p>
            <a:r>
              <a:rPr lang="en-GB" dirty="0"/>
              <a:t>Diagram submissions - Debrief</a:t>
            </a:r>
          </a:p>
        </p:txBody>
      </p:sp>
      <p:sp>
        <p:nvSpPr>
          <p:cNvPr id="3" name="Content Placeholder 2">
            <a:extLst>
              <a:ext uri="{FF2B5EF4-FFF2-40B4-BE49-F238E27FC236}">
                <a16:creationId xmlns:a16="http://schemas.microsoft.com/office/drawing/2014/main" id="{19A73F61-FBAB-4CE1-9D52-6F3073ED6A6A}"/>
              </a:ext>
            </a:extLst>
          </p:cNvPr>
          <p:cNvSpPr>
            <a:spLocks noGrp="1"/>
          </p:cNvSpPr>
          <p:nvPr>
            <p:ph idx="1"/>
          </p:nvPr>
        </p:nvSpPr>
        <p:spPr/>
        <p:txBody>
          <a:bodyPr/>
          <a:lstStyle/>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59115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9767-C5BD-4509-BAE0-61351FD73931}"/>
              </a:ext>
            </a:extLst>
          </p:cNvPr>
          <p:cNvSpPr>
            <a:spLocks noGrp="1"/>
          </p:cNvSpPr>
          <p:nvPr>
            <p:ph type="title"/>
          </p:nvPr>
        </p:nvSpPr>
        <p:spPr/>
        <p:txBody>
          <a:bodyPr/>
          <a:lstStyle/>
          <a:p>
            <a:r>
              <a:rPr lang="en-GB" dirty="0"/>
              <a:t>Written submissions</a:t>
            </a:r>
          </a:p>
        </p:txBody>
      </p:sp>
      <p:sp>
        <p:nvSpPr>
          <p:cNvPr id="3" name="Content Placeholder 2">
            <a:extLst>
              <a:ext uri="{FF2B5EF4-FFF2-40B4-BE49-F238E27FC236}">
                <a16:creationId xmlns:a16="http://schemas.microsoft.com/office/drawing/2014/main" id="{19A73F61-FBAB-4CE1-9D52-6F3073ED6A6A}"/>
              </a:ext>
            </a:extLst>
          </p:cNvPr>
          <p:cNvSpPr>
            <a:spLocks noGrp="1"/>
          </p:cNvSpPr>
          <p:nvPr>
            <p:ph idx="1"/>
          </p:nvPr>
        </p:nvSpPr>
        <p:spPr>
          <a:xfrm>
            <a:off x="838200" y="1545209"/>
            <a:ext cx="10515600" cy="4667250"/>
          </a:xfrm>
        </p:spPr>
        <p:txBody>
          <a:bodyPr>
            <a:normAutofit/>
          </a:bodyPr>
          <a:lstStyle/>
          <a:p>
            <a:r>
              <a:rPr lang="en-GB" dirty="0"/>
              <a:t>Compare submissions a to f with the original document</a:t>
            </a:r>
          </a:p>
          <a:p>
            <a:endParaRPr lang="en-GB" dirty="0"/>
          </a:p>
          <a:p>
            <a:r>
              <a:rPr lang="en-GB" dirty="0"/>
              <a:t>For each submission, consider whether plagiarism has taken place.</a:t>
            </a:r>
          </a:p>
          <a:p>
            <a:endParaRPr lang="en-GB" dirty="0"/>
          </a:p>
          <a:p>
            <a:endParaRPr lang="en-GB" dirty="0"/>
          </a:p>
        </p:txBody>
      </p:sp>
    </p:spTree>
    <p:extLst>
      <p:ext uri="{BB962C8B-B14F-4D97-AF65-F5344CB8AC3E}">
        <p14:creationId xmlns:p14="http://schemas.microsoft.com/office/powerpoint/2010/main" val="172818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9767-C5BD-4509-BAE0-61351FD73931}"/>
              </a:ext>
            </a:extLst>
          </p:cNvPr>
          <p:cNvSpPr>
            <a:spLocks noGrp="1"/>
          </p:cNvSpPr>
          <p:nvPr>
            <p:ph type="title"/>
          </p:nvPr>
        </p:nvSpPr>
        <p:spPr>
          <a:xfrm>
            <a:off x="838200" y="365125"/>
            <a:ext cx="11158728" cy="1325563"/>
          </a:xfrm>
        </p:spPr>
        <p:txBody>
          <a:bodyPr/>
          <a:lstStyle/>
          <a:p>
            <a:r>
              <a:rPr lang="en-GB" dirty="0"/>
              <a:t>Written submissions - Debrief</a:t>
            </a:r>
          </a:p>
        </p:txBody>
      </p:sp>
      <p:sp>
        <p:nvSpPr>
          <p:cNvPr id="3" name="Content Placeholder 2">
            <a:extLst>
              <a:ext uri="{FF2B5EF4-FFF2-40B4-BE49-F238E27FC236}">
                <a16:creationId xmlns:a16="http://schemas.microsoft.com/office/drawing/2014/main" id="{19A73F61-FBAB-4CE1-9D52-6F3073ED6A6A}"/>
              </a:ext>
            </a:extLst>
          </p:cNvPr>
          <p:cNvSpPr>
            <a:spLocks noGrp="1"/>
          </p:cNvSpPr>
          <p:nvPr>
            <p:ph idx="1"/>
          </p:nvPr>
        </p:nvSpPr>
        <p:spPr>
          <a:xfrm>
            <a:off x="838200" y="1545209"/>
            <a:ext cx="10515600" cy="4667250"/>
          </a:xfrm>
        </p:spPr>
        <p:txBody>
          <a:bodyPr>
            <a:normAutofit/>
          </a:bodyPr>
          <a:lstStyle/>
          <a:p>
            <a:endParaRPr lang="en-GB" dirty="0"/>
          </a:p>
          <a:p>
            <a:endParaRPr lang="en-GB" dirty="0"/>
          </a:p>
        </p:txBody>
      </p:sp>
    </p:spTree>
    <p:extLst>
      <p:ext uri="{BB962C8B-B14F-4D97-AF65-F5344CB8AC3E}">
        <p14:creationId xmlns:p14="http://schemas.microsoft.com/office/powerpoint/2010/main" val="209088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9767-C5BD-4509-BAE0-61351FD73931}"/>
              </a:ext>
            </a:extLst>
          </p:cNvPr>
          <p:cNvSpPr>
            <a:spLocks noGrp="1"/>
          </p:cNvSpPr>
          <p:nvPr>
            <p:ph type="title"/>
          </p:nvPr>
        </p:nvSpPr>
        <p:spPr/>
        <p:txBody>
          <a:bodyPr/>
          <a:lstStyle/>
          <a:p>
            <a:r>
              <a:rPr lang="en-GB" dirty="0"/>
              <a:t>Code submissions</a:t>
            </a:r>
          </a:p>
        </p:txBody>
      </p:sp>
      <p:sp>
        <p:nvSpPr>
          <p:cNvPr id="3" name="Content Placeholder 2">
            <a:extLst>
              <a:ext uri="{FF2B5EF4-FFF2-40B4-BE49-F238E27FC236}">
                <a16:creationId xmlns:a16="http://schemas.microsoft.com/office/drawing/2014/main" id="{19A73F61-FBAB-4CE1-9D52-6F3073ED6A6A}"/>
              </a:ext>
            </a:extLst>
          </p:cNvPr>
          <p:cNvSpPr>
            <a:spLocks noGrp="1"/>
          </p:cNvSpPr>
          <p:nvPr>
            <p:ph idx="1"/>
          </p:nvPr>
        </p:nvSpPr>
        <p:spPr/>
        <p:txBody>
          <a:bodyPr/>
          <a:lstStyle/>
          <a:p>
            <a:r>
              <a:rPr lang="en-US" dirty="0"/>
              <a:t>Don’t worry about not understanding the programming language</a:t>
            </a:r>
          </a:p>
          <a:p>
            <a:endParaRPr lang="en-US" dirty="0"/>
          </a:p>
          <a:p>
            <a:r>
              <a:rPr lang="en-US" dirty="0"/>
              <a:t>They are all submissions for the same exercise so there are similarities.</a:t>
            </a:r>
          </a:p>
          <a:p>
            <a:endParaRPr lang="en-US" dirty="0"/>
          </a:p>
          <a:p>
            <a:r>
              <a:rPr lang="en-US" dirty="0"/>
              <a:t>Can you identify any evidence of plagiarism/collusion?</a:t>
            </a:r>
          </a:p>
        </p:txBody>
      </p:sp>
    </p:spTree>
    <p:extLst>
      <p:ext uri="{BB962C8B-B14F-4D97-AF65-F5344CB8AC3E}">
        <p14:creationId xmlns:p14="http://schemas.microsoft.com/office/powerpoint/2010/main" val="118554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9767-C5BD-4509-BAE0-61351FD73931}"/>
              </a:ext>
            </a:extLst>
          </p:cNvPr>
          <p:cNvSpPr>
            <a:spLocks noGrp="1"/>
          </p:cNvSpPr>
          <p:nvPr>
            <p:ph type="title"/>
          </p:nvPr>
        </p:nvSpPr>
        <p:spPr/>
        <p:txBody>
          <a:bodyPr/>
          <a:lstStyle/>
          <a:p>
            <a:r>
              <a:rPr lang="en-GB" dirty="0"/>
              <a:t>Code submissions - Debrief</a:t>
            </a:r>
          </a:p>
        </p:txBody>
      </p:sp>
      <p:sp>
        <p:nvSpPr>
          <p:cNvPr id="3" name="Content Placeholder 2">
            <a:extLst>
              <a:ext uri="{FF2B5EF4-FFF2-40B4-BE49-F238E27FC236}">
                <a16:creationId xmlns:a16="http://schemas.microsoft.com/office/drawing/2014/main" id="{19A73F61-FBAB-4CE1-9D52-6F3073ED6A6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32066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3C0C-FDC2-4D9F-BFE1-E08F786BF9D9}"/>
              </a:ext>
            </a:extLst>
          </p:cNvPr>
          <p:cNvSpPr>
            <a:spLocks noGrp="1"/>
          </p:cNvSpPr>
          <p:nvPr>
            <p:ph type="title"/>
          </p:nvPr>
        </p:nvSpPr>
        <p:spPr/>
        <p:txBody>
          <a:bodyPr/>
          <a:lstStyle/>
          <a:p>
            <a:r>
              <a:rPr lang="en-GB" dirty="0"/>
              <a:t>Activity 2: Debrief</a:t>
            </a:r>
          </a:p>
        </p:txBody>
      </p:sp>
      <p:sp>
        <p:nvSpPr>
          <p:cNvPr id="3" name="Content Placeholder 2">
            <a:extLst>
              <a:ext uri="{FF2B5EF4-FFF2-40B4-BE49-F238E27FC236}">
                <a16:creationId xmlns:a16="http://schemas.microsoft.com/office/drawing/2014/main" id="{4135145B-DDB6-40C4-B7EC-61750D411426}"/>
              </a:ext>
            </a:extLst>
          </p:cNvPr>
          <p:cNvSpPr>
            <a:spLocks noGrp="1"/>
          </p:cNvSpPr>
          <p:nvPr>
            <p:ph idx="1"/>
          </p:nvPr>
        </p:nvSpPr>
        <p:spPr/>
        <p:txBody>
          <a:bodyPr>
            <a:normAutofit/>
          </a:bodyPr>
          <a:lstStyle/>
          <a:p>
            <a:r>
              <a:rPr lang="en-GB" dirty="0"/>
              <a:t>Plagiarism and collusion could be found in any type of assessment submission</a:t>
            </a:r>
          </a:p>
          <a:p>
            <a:r>
              <a:rPr lang="en-GB" dirty="0"/>
              <a:t>As well as comparing student work by eye as you have done here, the university also uses automatic tools to detect potential plagiarism (like Turnitin for text and </a:t>
            </a:r>
            <a:r>
              <a:rPr lang="en-GB" dirty="0" err="1"/>
              <a:t>Jplag</a:t>
            </a:r>
            <a:r>
              <a:rPr lang="en-GB" dirty="0"/>
              <a:t> for code). </a:t>
            </a:r>
          </a:p>
          <a:p>
            <a:r>
              <a:rPr lang="en-GB" dirty="0"/>
              <a:t>Automatic tools can compare many assessments to each other, previous assessments and internet resources</a:t>
            </a:r>
          </a:p>
          <a:p>
            <a:r>
              <a:rPr lang="en-GB" dirty="0"/>
              <a:t>Tutors have to evaluate any findings from the automatic tools, e.g. checking whether sources identified by </a:t>
            </a:r>
            <a:r>
              <a:rPr lang="en-GB" dirty="0" err="1"/>
              <a:t>TurnItIn</a:t>
            </a:r>
            <a:r>
              <a:rPr lang="en-GB" dirty="0"/>
              <a:t> have been listed as references.</a:t>
            </a:r>
          </a:p>
          <a:p>
            <a:endParaRPr lang="en-GB" dirty="0"/>
          </a:p>
        </p:txBody>
      </p:sp>
    </p:spTree>
    <p:extLst>
      <p:ext uri="{BB962C8B-B14F-4D97-AF65-F5344CB8AC3E}">
        <p14:creationId xmlns:p14="http://schemas.microsoft.com/office/powerpoint/2010/main" val="1253778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97CA-C8FC-46B5-AE7F-D807FC4837FF}"/>
              </a:ext>
            </a:extLst>
          </p:cNvPr>
          <p:cNvSpPr>
            <a:spLocks noGrp="1"/>
          </p:cNvSpPr>
          <p:nvPr>
            <p:ph type="ctrTitle"/>
          </p:nvPr>
        </p:nvSpPr>
        <p:spPr>
          <a:xfrm>
            <a:off x="1558505" y="1812476"/>
            <a:ext cx="9144000" cy="2387600"/>
          </a:xfrm>
        </p:spPr>
        <p:txBody>
          <a:bodyPr/>
          <a:lstStyle/>
          <a:p>
            <a:r>
              <a:rPr lang="en-US" sz="3600" dirty="0"/>
              <a:t>Activity 3</a:t>
            </a:r>
            <a:br>
              <a:rPr lang="en-US" sz="3600" dirty="0"/>
            </a:br>
            <a:br>
              <a:rPr lang="en-US" sz="3600" dirty="0"/>
            </a:br>
            <a:r>
              <a:rPr lang="en-US" sz="3600" dirty="0"/>
              <a:t>What actions can we take?</a:t>
            </a:r>
            <a:endParaRPr lang="en-GB" dirty="0"/>
          </a:p>
        </p:txBody>
      </p:sp>
    </p:spTree>
    <p:extLst>
      <p:ext uri="{BB962C8B-B14F-4D97-AF65-F5344CB8AC3E}">
        <p14:creationId xmlns:p14="http://schemas.microsoft.com/office/powerpoint/2010/main" val="1864003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6152D-0C93-4B57-8F43-61ECD07B0385}"/>
              </a:ext>
            </a:extLst>
          </p:cNvPr>
          <p:cNvSpPr>
            <a:spLocks noGrp="1"/>
          </p:cNvSpPr>
          <p:nvPr>
            <p:ph idx="1"/>
          </p:nvPr>
        </p:nvSpPr>
        <p:spPr/>
        <p:txBody>
          <a:bodyPr>
            <a:normAutofit/>
          </a:bodyPr>
          <a:lstStyle/>
          <a:p>
            <a:r>
              <a:rPr lang="en-GB" dirty="0"/>
              <a:t>In the last activity we looked at some example coursework submissions and found some evidence that might show plagiarism and/or collusion.</a:t>
            </a:r>
          </a:p>
          <a:p>
            <a:endParaRPr lang="en-GB" dirty="0"/>
          </a:p>
          <a:p>
            <a:r>
              <a:rPr lang="en-GB" dirty="0"/>
              <a:t>Now we will try to create some advice for students (and staff) to try to encourage people to work without plagiarism or collusion.</a:t>
            </a:r>
          </a:p>
          <a:p>
            <a:pPr lvl="1"/>
            <a:endParaRPr lang="en-GB" dirty="0"/>
          </a:p>
        </p:txBody>
      </p:sp>
      <p:sp>
        <p:nvSpPr>
          <p:cNvPr id="5" name="Title 4">
            <a:extLst>
              <a:ext uri="{FF2B5EF4-FFF2-40B4-BE49-F238E27FC236}">
                <a16:creationId xmlns:a16="http://schemas.microsoft.com/office/drawing/2014/main" id="{1093D649-6F10-45D1-9626-31CF30887050}"/>
              </a:ext>
            </a:extLst>
          </p:cNvPr>
          <p:cNvSpPr>
            <a:spLocks noGrp="1"/>
          </p:cNvSpPr>
          <p:nvPr>
            <p:ph type="title"/>
          </p:nvPr>
        </p:nvSpPr>
        <p:spPr/>
        <p:txBody>
          <a:bodyPr/>
          <a:lstStyle/>
          <a:p>
            <a:r>
              <a:rPr lang="en-GB" dirty="0"/>
              <a:t>What actions can we take?</a:t>
            </a:r>
          </a:p>
        </p:txBody>
      </p:sp>
    </p:spTree>
    <p:extLst>
      <p:ext uri="{BB962C8B-B14F-4D97-AF65-F5344CB8AC3E}">
        <p14:creationId xmlns:p14="http://schemas.microsoft.com/office/powerpoint/2010/main" val="3007422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9767-C5BD-4509-BAE0-61351FD73931}"/>
              </a:ext>
            </a:extLst>
          </p:cNvPr>
          <p:cNvSpPr>
            <a:spLocks noGrp="1"/>
          </p:cNvSpPr>
          <p:nvPr>
            <p:ph type="title"/>
          </p:nvPr>
        </p:nvSpPr>
        <p:spPr/>
        <p:txBody>
          <a:bodyPr/>
          <a:lstStyle/>
          <a:p>
            <a:r>
              <a:rPr lang="en-GB" dirty="0"/>
              <a:t>Activity 3: Instructions</a:t>
            </a:r>
          </a:p>
        </p:txBody>
      </p:sp>
      <p:sp>
        <p:nvSpPr>
          <p:cNvPr id="3" name="Content Placeholder 2">
            <a:extLst>
              <a:ext uri="{FF2B5EF4-FFF2-40B4-BE49-F238E27FC236}">
                <a16:creationId xmlns:a16="http://schemas.microsoft.com/office/drawing/2014/main" id="{19A73F61-FBAB-4CE1-9D52-6F3073ED6A6A}"/>
              </a:ext>
            </a:extLst>
          </p:cNvPr>
          <p:cNvSpPr>
            <a:spLocks noGrp="1"/>
          </p:cNvSpPr>
          <p:nvPr>
            <p:ph idx="1"/>
          </p:nvPr>
        </p:nvSpPr>
        <p:spPr/>
        <p:txBody>
          <a:bodyPr anchor="ctr">
            <a:normAutofit/>
          </a:bodyPr>
          <a:lstStyle/>
          <a:p>
            <a:r>
              <a:rPr lang="en-GB" dirty="0"/>
              <a:t>Suggest some advice for people in the following situations:</a:t>
            </a:r>
          </a:p>
          <a:p>
            <a:endParaRPr lang="en-GB" dirty="0"/>
          </a:p>
          <a:p>
            <a:pPr lvl="1"/>
            <a:r>
              <a:rPr lang="en-GB" dirty="0"/>
              <a:t>A student who may be struggling with the course and could be tempted into plagiarism or collusion.</a:t>
            </a:r>
          </a:p>
          <a:p>
            <a:pPr lvl="1"/>
            <a:endParaRPr lang="en-GB" dirty="0"/>
          </a:p>
          <a:p>
            <a:pPr lvl="1"/>
            <a:r>
              <a:rPr lang="en-GB" dirty="0"/>
              <a:t>A student who wants to help another student but without the actions leading to plagiarism or collusion.</a:t>
            </a:r>
          </a:p>
          <a:p>
            <a:pPr lvl="1"/>
            <a:endParaRPr lang="en-GB" dirty="0"/>
          </a:p>
          <a:p>
            <a:pPr lvl="1"/>
            <a:r>
              <a:rPr lang="en-GB" dirty="0"/>
              <a:t>A unit tutor who wants to provide support so that students are able to achieve.</a:t>
            </a:r>
          </a:p>
        </p:txBody>
      </p:sp>
    </p:spTree>
    <p:extLst>
      <p:ext uri="{BB962C8B-B14F-4D97-AF65-F5344CB8AC3E}">
        <p14:creationId xmlns:p14="http://schemas.microsoft.com/office/powerpoint/2010/main" val="73646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97CA-C8FC-46B5-AE7F-D807FC4837FF}"/>
              </a:ext>
            </a:extLst>
          </p:cNvPr>
          <p:cNvSpPr>
            <a:spLocks noGrp="1"/>
          </p:cNvSpPr>
          <p:nvPr>
            <p:ph type="ctrTitle"/>
          </p:nvPr>
        </p:nvSpPr>
        <p:spPr>
          <a:xfrm>
            <a:off x="1558505" y="1812476"/>
            <a:ext cx="9144000" cy="2387600"/>
          </a:xfrm>
        </p:spPr>
        <p:txBody>
          <a:bodyPr/>
          <a:lstStyle/>
          <a:p>
            <a:r>
              <a:rPr lang="en-US" sz="3600" dirty="0"/>
              <a:t>Activity 1</a:t>
            </a:r>
            <a:br>
              <a:rPr lang="en-US" sz="3600" dirty="0"/>
            </a:br>
            <a:br>
              <a:rPr lang="en-US" sz="3600" dirty="0"/>
            </a:br>
            <a:r>
              <a:rPr lang="en-US" sz="3600" dirty="0"/>
              <a:t>Identifying types of academic misconduct</a:t>
            </a:r>
            <a:endParaRPr lang="en-GB" dirty="0"/>
          </a:p>
        </p:txBody>
      </p:sp>
    </p:spTree>
    <p:extLst>
      <p:ext uri="{BB962C8B-B14F-4D97-AF65-F5344CB8AC3E}">
        <p14:creationId xmlns:p14="http://schemas.microsoft.com/office/powerpoint/2010/main" val="1659320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3C0C-FDC2-4D9F-BFE1-E08F786BF9D9}"/>
              </a:ext>
            </a:extLst>
          </p:cNvPr>
          <p:cNvSpPr>
            <a:spLocks noGrp="1"/>
          </p:cNvSpPr>
          <p:nvPr>
            <p:ph type="title"/>
          </p:nvPr>
        </p:nvSpPr>
        <p:spPr/>
        <p:txBody>
          <a:bodyPr/>
          <a:lstStyle/>
          <a:p>
            <a:r>
              <a:rPr lang="en-GB" dirty="0"/>
              <a:t>Activity 3: Debrief</a:t>
            </a:r>
          </a:p>
        </p:txBody>
      </p:sp>
      <p:sp>
        <p:nvSpPr>
          <p:cNvPr id="3" name="Content Placeholder 2">
            <a:extLst>
              <a:ext uri="{FF2B5EF4-FFF2-40B4-BE49-F238E27FC236}">
                <a16:creationId xmlns:a16="http://schemas.microsoft.com/office/drawing/2014/main" id="{4135145B-DDB6-40C4-B7EC-61750D411426}"/>
              </a:ext>
            </a:extLst>
          </p:cNvPr>
          <p:cNvSpPr>
            <a:spLocks noGrp="1"/>
          </p:cNvSpPr>
          <p:nvPr>
            <p:ph idx="1"/>
          </p:nvPr>
        </p:nvSpPr>
        <p:spPr>
          <a:xfrm>
            <a:off x="838200" y="1854200"/>
            <a:ext cx="10515600" cy="4351338"/>
          </a:xfrm>
        </p:spPr>
        <p:txBody>
          <a:bodyPr>
            <a:normAutofit fontScale="92500" lnSpcReduction="10000"/>
          </a:bodyPr>
          <a:lstStyle/>
          <a:p>
            <a:r>
              <a:rPr lang="en-GB" dirty="0"/>
              <a:t>We explored issues around plagiarism and collusion including creating some advice for students (and staff) around aspects of academic misconduct.  </a:t>
            </a:r>
          </a:p>
          <a:p>
            <a:endParaRPr lang="en-GB" dirty="0"/>
          </a:p>
          <a:p>
            <a:r>
              <a:rPr lang="en-GB" dirty="0"/>
              <a:t>You should now know how to avoid this type of academic misconduct.</a:t>
            </a:r>
          </a:p>
          <a:p>
            <a:endParaRPr lang="en-GB" dirty="0"/>
          </a:p>
          <a:p>
            <a:r>
              <a:rPr lang="en-GB" dirty="0"/>
              <a:t>Ultimately, if you pass a unit through unfair means, you probably have not learned/understood the unit content.  This is very likely to significantly disadvantage you in your next level of study, and could give an employer the impression that you know how to do things that you cannot do.  Consider how this might affect you in the future.  </a:t>
            </a:r>
          </a:p>
        </p:txBody>
      </p:sp>
    </p:spTree>
    <p:extLst>
      <p:ext uri="{BB962C8B-B14F-4D97-AF65-F5344CB8AC3E}">
        <p14:creationId xmlns:p14="http://schemas.microsoft.com/office/powerpoint/2010/main" val="1703854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2BEE-B58E-4BAB-AA88-06DBCFD1C6DA}"/>
              </a:ext>
            </a:extLst>
          </p:cNvPr>
          <p:cNvSpPr>
            <a:spLocks noGrp="1"/>
          </p:cNvSpPr>
          <p:nvPr>
            <p:ph type="title"/>
          </p:nvPr>
        </p:nvSpPr>
        <p:spPr/>
        <p:txBody>
          <a:bodyPr/>
          <a:lstStyle/>
          <a:p>
            <a:r>
              <a:rPr lang="en-GB" dirty="0"/>
              <a:t>Don’t panic ….</a:t>
            </a:r>
          </a:p>
        </p:txBody>
      </p:sp>
      <p:sp>
        <p:nvSpPr>
          <p:cNvPr id="3" name="Content Placeholder 2">
            <a:extLst>
              <a:ext uri="{FF2B5EF4-FFF2-40B4-BE49-F238E27FC236}">
                <a16:creationId xmlns:a16="http://schemas.microsoft.com/office/drawing/2014/main" id="{72DFC10D-16D5-44BC-8859-72B6BD9FEDC4}"/>
              </a:ext>
            </a:extLst>
          </p:cNvPr>
          <p:cNvSpPr>
            <a:spLocks noGrp="1"/>
          </p:cNvSpPr>
          <p:nvPr>
            <p:ph idx="1"/>
          </p:nvPr>
        </p:nvSpPr>
        <p:spPr>
          <a:xfrm>
            <a:off x="838200" y="1434662"/>
            <a:ext cx="10850880" cy="5058213"/>
          </a:xfrm>
        </p:spPr>
        <p:txBody>
          <a:bodyPr>
            <a:normAutofit fontScale="85000" lnSpcReduction="10000"/>
          </a:bodyPr>
          <a:lstStyle/>
          <a:p>
            <a:pPr>
              <a:lnSpc>
                <a:spcPct val="120000"/>
              </a:lnSpc>
            </a:pPr>
            <a:r>
              <a:rPr lang="en-GB" dirty="0"/>
              <a:t>Do not let all this talk of misconduct and penalties stop you from trying to research your subjects and make use of information that you find, or discuss course content or assignment requirements and approaches with your colleagues. </a:t>
            </a:r>
          </a:p>
          <a:p>
            <a:pPr>
              <a:lnSpc>
                <a:spcPct val="120000"/>
              </a:lnSpc>
            </a:pPr>
            <a:r>
              <a:rPr lang="en-GB" dirty="0"/>
              <a:t>Remember the following:</a:t>
            </a:r>
          </a:p>
          <a:p>
            <a:pPr lvl="1">
              <a:lnSpc>
                <a:spcPct val="120000"/>
              </a:lnSpc>
            </a:pPr>
            <a:r>
              <a:rPr lang="en-GB" dirty="0"/>
              <a:t>Often, there isn’t one right answer and you are not expected to get a perfect answer every time, especially in your first year.</a:t>
            </a:r>
          </a:p>
          <a:p>
            <a:pPr lvl="1">
              <a:lnSpc>
                <a:spcPct val="120000"/>
              </a:lnSpc>
            </a:pPr>
            <a:r>
              <a:rPr lang="en-GB" dirty="0"/>
              <a:t>There is lots of support available - if you are not sure about something, just ask.</a:t>
            </a:r>
          </a:p>
          <a:p>
            <a:pPr lvl="1">
              <a:lnSpc>
                <a:spcPct val="120000"/>
              </a:lnSpc>
            </a:pPr>
            <a:r>
              <a:rPr lang="en-GB" dirty="0"/>
              <a:t>Minor plagiarism issues at levels 3 and 4 are more likely to result in a chat with a tutor or Programme Leader, with no formal note on your academic record.</a:t>
            </a:r>
          </a:p>
          <a:p>
            <a:pPr lvl="1">
              <a:lnSpc>
                <a:spcPct val="120000"/>
              </a:lnSpc>
            </a:pPr>
            <a:r>
              <a:rPr lang="en-GB" dirty="0"/>
              <a:t>Students should discuss concepts, ideas and approaches to problem solving, but ensure that they complete assessments on their own (unless it’s group work).</a:t>
            </a:r>
          </a:p>
          <a:p>
            <a:pPr lvl="1">
              <a:lnSpc>
                <a:spcPct val="120000"/>
              </a:lnSpc>
            </a:pPr>
            <a:r>
              <a:rPr lang="en-GB" dirty="0"/>
              <a:t>Sharing approaches on lab/tutorial exercises that are not assessed is not plagiarism/collusion.</a:t>
            </a:r>
          </a:p>
          <a:p>
            <a:endParaRPr lang="en-GB" dirty="0"/>
          </a:p>
        </p:txBody>
      </p:sp>
    </p:spTree>
    <p:extLst>
      <p:ext uri="{BB962C8B-B14F-4D97-AF65-F5344CB8AC3E}">
        <p14:creationId xmlns:p14="http://schemas.microsoft.com/office/powerpoint/2010/main" val="3417221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97CA-C8FC-46B5-AE7F-D807FC4837FF}"/>
              </a:ext>
            </a:extLst>
          </p:cNvPr>
          <p:cNvSpPr>
            <a:spLocks noGrp="1"/>
          </p:cNvSpPr>
          <p:nvPr>
            <p:ph type="ctrTitle"/>
          </p:nvPr>
        </p:nvSpPr>
        <p:spPr>
          <a:xfrm>
            <a:off x="1558505" y="1812476"/>
            <a:ext cx="9144000" cy="2387600"/>
          </a:xfrm>
        </p:spPr>
        <p:txBody>
          <a:bodyPr/>
          <a:lstStyle/>
          <a:p>
            <a:r>
              <a:rPr lang="en-US" sz="3600" dirty="0"/>
              <a:t>Activity 4</a:t>
            </a:r>
            <a:br>
              <a:rPr lang="en-US" sz="3600" dirty="0"/>
            </a:br>
            <a:br>
              <a:rPr lang="en-US" sz="3600" dirty="0"/>
            </a:br>
            <a:r>
              <a:rPr lang="en-US" sz="3600" dirty="0"/>
              <a:t>When to reference</a:t>
            </a:r>
            <a:endParaRPr lang="en-GB" dirty="0"/>
          </a:p>
        </p:txBody>
      </p:sp>
    </p:spTree>
    <p:extLst>
      <p:ext uri="{BB962C8B-B14F-4D97-AF65-F5344CB8AC3E}">
        <p14:creationId xmlns:p14="http://schemas.microsoft.com/office/powerpoint/2010/main" val="3224753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B714-0998-415A-8DE1-0D345E9B2A4A}"/>
              </a:ext>
            </a:extLst>
          </p:cNvPr>
          <p:cNvSpPr>
            <a:spLocks noGrp="1"/>
          </p:cNvSpPr>
          <p:nvPr>
            <p:ph type="title"/>
          </p:nvPr>
        </p:nvSpPr>
        <p:spPr/>
        <p:txBody>
          <a:bodyPr/>
          <a:lstStyle/>
          <a:p>
            <a:r>
              <a:rPr lang="en-GB" dirty="0"/>
              <a:t>Avoiding plagiarism</a:t>
            </a:r>
          </a:p>
        </p:txBody>
      </p:sp>
      <p:sp>
        <p:nvSpPr>
          <p:cNvPr id="3" name="Content Placeholder 2">
            <a:extLst>
              <a:ext uri="{FF2B5EF4-FFF2-40B4-BE49-F238E27FC236}">
                <a16:creationId xmlns:a16="http://schemas.microsoft.com/office/drawing/2014/main" id="{3DF89698-5415-4B51-B54F-F3A1AD504F4C}"/>
              </a:ext>
            </a:extLst>
          </p:cNvPr>
          <p:cNvSpPr>
            <a:spLocks noGrp="1"/>
          </p:cNvSpPr>
          <p:nvPr>
            <p:ph idx="1"/>
          </p:nvPr>
        </p:nvSpPr>
        <p:spPr/>
        <p:txBody>
          <a:bodyPr/>
          <a:lstStyle/>
          <a:p>
            <a:r>
              <a:rPr lang="en-GB" dirty="0"/>
              <a:t>The best way to avoid plagiarism, is to understand when and how to reference your work. </a:t>
            </a:r>
          </a:p>
          <a:p>
            <a:endParaRPr lang="en-GB" dirty="0"/>
          </a:p>
          <a:p>
            <a:r>
              <a:rPr lang="en-GB" dirty="0"/>
              <a:t>Referencing can make the difference between an assessment being seen as good academic work, and it being seen as including plagiarism.</a:t>
            </a:r>
          </a:p>
          <a:p>
            <a:endParaRPr lang="en-GB" dirty="0"/>
          </a:p>
        </p:txBody>
      </p:sp>
    </p:spTree>
    <p:extLst>
      <p:ext uri="{BB962C8B-B14F-4D97-AF65-F5344CB8AC3E}">
        <p14:creationId xmlns:p14="http://schemas.microsoft.com/office/powerpoint/2010/main" val="4032236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8EEC-A688-4510-993D-143225F22BE3}"/>
              </a:ext>
            </a:extLst>
          </p:cNvPr>
          <p:cNvSpPr>
            <a:spLocks noGrp="1"/>
          </p:cNvSpPr>
          <p:nvPr>
            <p:ph type="title"/>
          </p:nvPr>
        </p:nvSpPr>
        <p:spPr/>
        <p:txBody>
          <a:bodyPr/>
          <a:lstStyle/>
          <a:p>
            <a:r>
              <a:rPr lang="en-GB" dirty="0"/>
              <a:t>Activity 4: Instructions</a:t>
            </a:r>
          </a:p>
        </p:txBody>
      </p:sp>
      <p:sp>
        <p:nvSpPr>
          <p:cNvPr id="3" name="Content Placeholder 2">
            <a:extLst>
              <a:ext uri="{FF2B5EF4-FFF2-40B4-BE49-F238E27FC236}">
                <a16:creationId xmlns:a16="http://schemas.microsoft.com/office/drawing/2014/main" id="{2E26906C-E893-4456-801D-88DEAA2BB3B0}"/>
              </a:ext>
            </a:extLst>
          </p:cNvPr>
          <p:cNvSpPr>
            <a:spLocks noGrp="1"/>
          </p:cNvSpPr>
          <p:nvPr>
            <p:ph idx="1"/>
          </p:nvPr>
        </p:nvSpPr>
        <p:spPr/>
        <p:txBody>
          <a:bodyPr/>
          <a:lstStyle/>
          <a:p>
            <a:r>
              <a:rPr lang="en-GB" dirty="0"/>
              <a:t>In this activity we will consider some scenarios and decide whether or not a reference is needed.</a:t>
            </a:r>
          </a:p>
          <a:p>
            <a:endParaRPr lang="en-GB"/>
          </a:p>
          <a:p>
            <a:r>
              <a:rPr lang="en-GB"/>
              <a:t>Go </a:t>
            </a:r>
            <a:r>
              <a:rPr lang="en-GB" dirty="0"/>
              <a:t>to Moodle and open the document titled ‘Referencing Exercises’.</a:t>
            </a:r>
          </a:p>
          <a:p>
            <a:endParaRPr lang="en-GB" dirty="0"/>
          </a:p>
          <a:p>
            <a:r>
              <a:rPr lang="en-GB" dirty="0"/>
              <a:t>Work through the exercises in pairs.  We will then go through the answers together.</a:t>
            </a:r>
          </a:p>
        </p:txBody>
      </p:sp>
    </p:spTree>
    <p:extLst>
      <p:ext uri="{BB962C8B-B14F-4D97-AF65-F5344CB8AC3E}">
        <p14:creationId xmlns:p14="http://schemas.microsoft.com/office/powerpoint/2010/main" val="4137431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D4695-F1C0-4985-8D97-3ECB38CAF18C}"/>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744AB48-A1FF-43BB-B794-768896BEDC09}"/>
              </a:ext>
            </a:extLst>
          </p:cNvPr>
          <p:cNvSpPr>
            <a:spLocks noGrp="1"/>
          </p:cNvSpPr>
          <p:nvPr>
            <p:ph idx="1"/>
          </p:nvPr>
        </p:nvSpPr>
        <p:spPr/>
        <p:txBody>
          <a:bodyPr>
            <a:normAutofit fontScale="85000" lnSpcReduction="20000"/>
          </a:bodyPr>
          <a:lstStyle/>
          <a:p>
            <a:r>
              <a:rPr lang="en-GB" dirty="0"/>
              <a:t>In this session we looked at the different types of academic misconduct and the penalties that might be applied.</a:t>
            </a:r>
          </a:p>
          <a:p>
            <a:endParaRPr lang="en-GB" dirty="0"/>
          </a:p>
          <a:p>
            <a:r>
              <a:rPr lang="en-GB" dirty="0"/>
              <a:t>We looked at examples of student submissions to identify where plagiarism and collusion might have taken place.</a:t>
            </a:r>
          </a:p>
          <a:p>
            <a:endParaRPr lang="en-GB" dirty="0"/>
          </a:p>
          <a:p>
            <a:r>
              <a:rPr lang="en-GB" dirty="0"/>
              <a:t>We looked at how to avoid plagiarism and collusion, and considered what action you can take if another student asks you to help them with their assessed work.</a:t>
            </a:r>
          </a:p>
          <a:p>
            <a:endParaRPr lang="en-GB" dirty="0"/>
          </a:p>
          <a:p>
            <a:r>
              <a:rPr lang="en-GB" dirty="0"/>
              <a:t>You should now have a good understanding of what we mean by academic misconduct, and how to avoid it, but please ask if you are still uncertain about anything.</a:t>
            </a:r>
          </a:p>
        </p:txBody>
      </p:sp>
    </p:spTree>
    <p:extLst>
      <p:ext uri="{BB962C8B-B14F-4D97-AF65-F5344CB8AC3E}">
        <p14:creationId xmlns:p14="http://schemas.microsoft.com/office/powerpoint/2010/main" val="2341739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0515-3BEB-430B-9DC3-FE0F97C2A70B}"/>
              </a:ext>
            </a:extLst>
          </p:cNvPr>
          <p:cNvSpPr>
            <a:spLocks noGrp="1"/>
          </p:cNvSpPr>
          <p:nvPr>
            <p:ph type="title"/>
          </p:nvPr>
        </p:nvSpPr>
        <p:spPr>
          <a:xfrm>
            <a:off x="838200" y="2555170"/>
            <a:ext cx="10515600" cy="1325563"/>
          </a:xfrm>
        </p:spPr>
        <p:txBody>
          <a:bodyPr>
            <a:normAutofit fontScale="90000"/>
          </a:bodyPr>
          <a:lstStyle/>
          <a:p>
            <a:pPr algn="ctr"/>
            <a:r>
              <a:rPr lang="en-GB" dirty="0"/>
              <a:t>Thanks for taking part in the session!</a:t>
            </a:r>
            <a:br>
              <a:rPr lang="en-GB" dirty="0"/>
            </a:br>
            <a:br>
              <a:rPr lang="en-GB" dirty="0"/>
            </a:br>
            <a:r>
              <a:rPr lang="en-GB" dirty="0"/>
              <a:t>Any Questions?</a:t>
            </a:r>
          </a:p>
        </p:txBody>
      </p:sp>
    </p:spTree>
    <p:extLst>
      <p:ext uri="{BB962C8B-B14F-4D97-AF65-F5344CB8AC3E}">
        <p14:creationId xmlns:p14="http://schemas.microsoft.com/office/powerpoint/2010/main" val="196313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4C84-536E-46EC-B1C3-FEA491CBF0FD}"/>
              </a:ext>
            </a:extLst>
          </p:cNvPr>
          <p:cNvSpPr>
            <a:spLocks noGrp="1"/>
          </p:cNvSpPr>
          <p:nvPr>
            <p:ph type="title"/>
          </p:nvPr>
        </p:nvSpPr>
        <p:spPr/>
        <p:txBody>
          <a:bodyPr/>
          <a:lstStyle/>
          <a:p>
            <a:r>
              <a:rPr lang="en-GB" dirty="0"/>
              <a:t>Academic misconduct</a:t>
            </a:r>
          </a:p>
        </p:txBody>
      </p:sp>
      <p:sp>
        <p:nvSpPr>
          <p:cNvPr id="3" name="Content Placeholder 2">
            <a:extLst>
              <a:ext uri="{FF2B5EF4-FFF2-40B4-BE49-F238E27FC236}">
                <a16:creationId xmlns:a16="http://schemas.microsoft.com/office/drawing/2014/main" id="{87D6152D-0C93-4B57-8F43-61ECD07B0385}"/>
              </a:ext>
            </a:extLst>
          </p:cNvPr>
          <p:cNvSpPr>
            <a:spLocks noGrp="1"/>
          </p:cNvSpPr>
          <p:nvPr>
            <p:ph idx="1"/>
          </p:nvPr>
        </p:nvSpPr>
        <p:spPr/>
        <p:txBody>
          <a:bodyPr anchor="ctr"/>
          <a:lstStyle/>
          <a:p>
            <a:r>
              <a:rPr lang="en-US" dirty="0"/>
              <a:t>From Manchester Metropolitan University policy on Academic Misconduct:</a:t>
            </a:r>
          </a:p>
          <a:p>
            <a:endParaRPr lang="en-US" dirty="0"/>
          </a:p>
          <a:p>
            <a:endParaRPr lang="en-US" dirty="0"/>
          </a:p>
          <a:p>
            <a:endParaRPr lang="en-GB" dirty="0"/>
          </a:p>
          <a:p>
            <a:endParaRPr lang="en-GB" dirty="0"/>
          </a:p>
          <a:p>
            <a:endParaRPr lang="en-GB" dirty="0"/>
          </a:p>
          <a:p>
            <a:r>
              <a:rPr lang="en-GB" dirty="0"/>
              <a:t>This includes ‘plagiarism’, ‘collusion’ and ‘contract cheating’.</a:t>
            </a:r>
          </a:p>
        </p:txBody>
      </p:sp>
      <p:sp>
        <p:nvSpPr>
          <p:cNvPr id="4" name="TextBox 3">
            <a:extLst>
              <a:ext uri="{FF2B5EF4-FFF2-40B4-BE49-F238E27FC236}">
                <a16:creationId xmlns:a16="http://schemas.microsoft.com/office/drawing/2014/main" id="{3E8A4817-FBF4-4D8D-A185-B66463004E20}"/>
              </a:ext>
            </a:extLst>
          </p:cNvPr>
          <p:cNvSpPr txBox="1"/>
          <p:nvPr/>
        </p:nvSpPr>
        <p:spPr>
          <a:xfrm>
            <a:off x="2377492" y="3281657"/>
            <a:ext cx="7437016" cy="2246769"/>
          </a:xfrm>
          <a:prstGeom prst="rect">
            <a:avLst/>
          </a:prstGeom>
          <a:noFill/>
        </p:spPr>
        <p:txBody>
          <a:bodyPr wrap="square" rtlCol="0">
            <a:spAutoFit/>
          </a:bodyPr>
          <a:lstStyle/>
          <a:p>
            <a:r>
              <a:rPr lang="en-US" sz="2800" dirty="0">
                <a:solidFill>
                  <a:schemeClr val="accent1">
                    <a:lumMod val="75000"/>
                  </a:schemeClr>
                </a:solidFill>
              </a:rPr>
              <a:t>“Any attempt by a student to gain unfair advantage in the completion of an assessment or to assist someone else to gain unfair advantage, is considered to be academic misconduct.”</a:t>
            </a:r>
          </a:p>
          <a:p>
            <a:endParaRPr lang="en-GB" sz="2800" dirty="0">
              <a:solidFill>
                <a:schemeClr val="accent1">
                  <a:lumMod val="75000"/>
                </a:schemeClr>
              </a:solidFill>
            </a:endParaRPr>
          </a:p>
        </p:txBody>
      </p:sp>
    </p:spTree>
    <p:extLst>
      <p:ext uri="{BB962C8B-B14F-4D97-AF65-F5344CB8AC3E}">
        <p14:creationId xmlns:p14="http://schemas.microsoft.com/office/powerpoint/2010/main" val="69808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4C84-536E-46EC-B1C3-FEA491CBF0FD}"/>
              </a:ext>
            </a:extLst>
          </p:cNvPr>
          <p:cNvSpPr>
            <a:spLocks noGrp="1"/>
          </p:cNvSpPr>
          <p:nvPr>
            <p:ph type="title"/>
          </p:nvPr>
        </p:nvSpPr>
        <p:spPr/>
        <p:txBody>
          <a:bodyPr/>
          <a:lstStyle/>
          <a:p>
            <a:r>
              <a:rPr lang="en-GB" dirty="0"/>
              <a:t>Academic misconduct</a:t>
            </a:r>
          </a:p>
        </p:txBody>
      </p:sp>
      <p:sp>
        <p:nvSpPr>
          <p:cNvPr id="3" name="Content Placeholder 2">
            <a:extLst>
              <a:ext uri="{FF2B5EF4-FFF2-40B4-BE49-F238E27FC236}">
                <a16:creationId xmlns:a16="http://schemas.microsoft.com/office/drawing/2014/main" id="{87D6152D-0C93-4B57-8F43-61ECD07B0385}"/>
              </a:ext>
            </a:extLst>
          </p:cNvPr>
          <p:cNvSpPr>
            <a:spLocks noGrp="1"/>
          </p:cNvSpPr>
          <p:nvPr>
            <p:ph idx="1"/>
          </p:nvPr>
        </p:nvSpPr>
        <p:spPr>
          <a:xfrm>
            <a:off x="838199" y="1565329"/>
            <a:ext cx="10906125" cy="4927546"/>
          </a:xfrm>
        </p:spPr>
        <p:txBody>
          <a:bodyPr>
            <a:normAutofit/>
          </a:bodyPr>
          <a:lstStyle/>
          <a:p>
            <a:r>
              <a:rPr lang="en-US" dirty="0"/>
              <a:t>Offences where this relates to assessed work include (but are not limited to):</a:t>
            </a:r>
          </a:p>
        </p:txBody>
      </p:sp>
    </p:spTree>
    <p:extLst>
      <p:ext uri="{BB962C8B-B14F-4D97-AF65-F5344CB8AC3E}">
        <p14:creationId xmlns:p14="http://schemas.microsoft.com/office/powerpoint/2010/main" val="282904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4C84-536E-46EC-B1C3-FEA491CBF0FD}"/>
              </a:ext>
            </a:extLst>
          </p:cNvPr>
          <p:cNvSpPr>
            <a:spLocks noGrp="1"/>
          </p:cNvSpPr>
          <p:nvPr>
            <p:ph type="title"/>
          </p:nvPr>
        </p:nvSpPr>
        <p:spPr/>
        <p:txBody>
          <a:bodyPr/>
          <a:lstStyle/>
          <a:p>
            <a:r>
              <a:rPr lang="en-GB" dirty="0"/>
              <a:t>Plagiarism and Collusion</a:t>
            </a:r>
          </a:p>
        </p:txBody>
      </p:sp>
      <p:sp>
        <p:nvSpPr>
          <p:cNvPr id="3" name="Content Placeholder 2">
            <a:extLst>
              <a:ext uri="{FF2B5EF4-FFF2-40B4-BE49-F238E27FC236}">
                <a16:creationId xmlns:a16="http://schemas.microsoft.com/office/drawing/2014/main" id="{87D6152D-0C93-4B57-8F43-61ECD07B0385}"/>
              </a:ext>
            </a:extLst>
          </p:cNvPr>
          <p:cNvSpPr>
            <a:spLocks noGrp="1"/>
          </p:cNvSpPr>
          <p:nvPr>
            <p:ph idx="1"/>
          </p:nvPr>
        </p:nvSpPr>
        <p:spPr>
          <a:xfrm>
            <a:off x="838200" y="1613536"/>
            <a:ext cx="10515600" cy="4351338"/>
          </a:xfrm>
        </p:spPr>
        <p:txBody>
          <a:bodyPr anchor="ctr">
            <a:normAutofit/>
          </a:bodyPr>
          <a:lstStyle/>
          <a:p>
            <a:r>
              <a:rPr lang="en-GB" dirty="0"/>
              <a:t>Plagiarism and collusion at university both relate to submitting work that is not entirely your own</a:t>
            </a:r>
          </a:p>
          <a:p>
            <a:endParaRPr lang="en-GB" dirty="0"/>
          </a:p>
          <a:p>
            <a:pPr lvl="1"/>
            <a:r>
              <a:rPr lang="en-GB" b="1" dirty="0"/>
              <a:t>Plagiarism</a:t>
            </a:r>
          </a:p>
          <a:p>
            <a:pPr lvl="1"/>
            <a:endParaRPr lang="en-GB" dirty="0"/>
          </a:p>
          <a:p>
            <a:pPr lvl="1"/>
            <a:r>
              <a:rPr lang="en-GB" b="1" dirty="0"/>
              <a:t>Collusion</a:t>
            </a:r>
          </a:p>
          <a:p>
            <a:pPr lvl="1"/>
            <a:endParaRPr lang="en-GB" dirty="0"/>
          </a:p>
          <a:p>
            <a:r>
              <a:rPr lang="en-GB" b="1" dirty="0"/>
              <a:t>Contract cheating</a:t>
            </a:r>
            <a:endParaRPr lang="en-GB" dirty="0"/>
          </a:p>
        </p:txBody>
      </p:sp>
    </p:spTree>
    <p:extLst>
      <p:ext uri="{BB962C8B-B14F-4D97-AF65-F5344CB8AC3E}">
        <p14:creationId xmlns:p14="http://schemas.microsoft.com/office/powerpoint/2010/main" val="36214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8474-583C-437B-8E7C-727B5A29847B}"/>
              </a:ext>
            </a:extLst>
          </p:cNvPr>
          <p:cNvSpPr>
            <a:spLocks noGrp="1"/>
          </p:cNvSpPr>
          <p:nvPr>
            <p:ph type="title"/>
          </p:nvPr>
        </p:nvSpPr>
        <p:spPr/>
        <p:txBody>
          <a:bodyPr/>
          <a:lstStyle/>
          <a:p>
            <a:r>
              <a:rPr lang="en-GB" dirty="0"/>
              <a:t>Different forms of cheating</a:t>
            </a:r>
          </a:p>
        </p:txBody>
      </p:sp>
      <p:sp>
        <p:nvSpPr>
          <p:cNvPr id="4" name="Oval 3">
            <a:extLst>
              <a:ext uri="{FF2B5EF4-FFF2-40B4-BE49-F238E27FC236}">
                <a16:creationId xmlns:a16="http://schemas.microsoft.com/office/drawing/2014/main" id="{45D2F121-A51E-4141-9A45-F4DFA1A2F357}"/>
              </a:ext>
            </a:extLst>
          </p:cNvPr>
          <p:cNvSpPr/>
          <p:nvPr/>
        </p:nvSpPr>
        <p:spPr>
          <a:xfrm>
            <a:off x="685803" y="1435100"/>
            <a:ext cx="7705726" cy="5057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30B42E90-554F-4ABE-A722-ED73D3C358CD}"/>
              </a:ext>
            </a:extLst>
          </p:cNvPr>
          <p:cNvSpPr/>
          <p:nvPr/>
        </p:nvSpPr>
        <p:spPr>
          <a:xfrm>
            <a:off x="2514602" y="1814513"/>
            <a:ext cx="5876925" cy="42148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CAEF8EB2-B49C-43B3-8001-E4F0B8B08A49}"/>
              </a:ext>
            </a:extLst>
          </p:cNvPr>
          <p:cNvSpPr/>
          <p:nvPr/>
        </p:nvSpPr>
        <p:spPr>
          <a:xfrm>
            <a:off x="4100515" y="2337702"/>
            <a:ext cx="4291012" cy="3343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E252B98-17D8-455A-9971-53B029FF4F46}"/>
              </a:ext>
            </a:extLst>
          </p:cNvPr>
          <p:cNvSpPr txBox="1"/>
          <p:nvPr/>
        </p:nvSpPr>
        <p:spPr>
          <a:xfrm>
            <a:off x="895352" y="3686175"/>
            <a:ext cx="1262063" cy="369332"/>
          </a:xfrm>
          <a:prstGeom prst="rect">
            <a:avLst/>
          </a:prstGeom>
          <a:noFill/>
        </p:spPr>
        <p:txBody>
          <a:bodyPr wrap="square" rtlCol="0">
            <a:spAutoFit/>
          </a:bodyPr>
          <a:lstStyle/>
          <a:p>
            <a:r>
              <a:rPr lang="en-GB" dirty="0"/>
              <a:t>Cheating</a:t>
            </a:r>
          </a:p>
        </p:txBody>
      </p:sp>
      <p:sp>
        <p:nvSpPr>
          <p:cNvPr id="8" name="TextBox 7">
            <a:extLst>
              <a:ext uri="{FF2B5EF4-FFF2-40B4-BE49-F238E27FC236}">
                <a16:creationId xmlns:a16="http://schemas.microsoft.com/office/drawing/2014/main" id="{0DD6A267-16C1-45AA-8CDD-6642257FA3DE}"/>
              </a:ext>
            </a:extLst>
          </p:cNvPr>
          <p:cNvSpPr txBox="1"/>
          <p:nvPr/>
        </p:nvSpPr>
        <p:spPr>
          <a:xfrm>
            <a:off x="2838450" y="3640821"/>
            <a:ext cx="1262063" cy="369332"/>
          </a:xfrm>
          <a:prstGeom prst="rect">
            <a:avLst/>
          </a:prstGeom>
          <a:noFill/>
        </p:spPr>
        <p:txBody>
          <a:bodyPr wrap="square" rtlCol="0">
            <a:spAutoFit/>
          </a:bodyPr>
          <a:lstStyle/>
          <a:p>
            <a:r>
              <a:rPr lang="en-GB" dirty="0"/>
              <a:t>Plagiarism</a:t>
            </a:r>
          </a:p>
        </p:txBody>
      </p:sp>
      <p:sp>
        <p:nvSpPr>
          <p:cNvPr id="9" name="TextBox 8">
            <a:extLst>
              <a:ext uri="{FF2B5EF4-FFF2-40B4-BE49-F238E27FC236}">
                <a16:creationId xmlns:a16="http://schemas.microsoft.com/office/drawing/2014/main" id="{E57ECA9F-5037-4348-AFB0-77586B7CB8AD}"/>
              </a:ext>
            </a:extLst>
          </p:cNvPr>
          <p:cNvSpPr txBox="1"/>
          <p:nvPr/>
        </p:nvSpPr>
        <p:spPr>
          <a:xfrm>
            <a:off x="4810127" y="3640820"/>
            <a:ext cx="1262063" cy="369332"/>
          </a:xfrm>
          <a:prstGeom prst="rect">
            <a:avLst/>
          </a:prstGeom>
          <a:noFill/>
        </p:spPr>
        <p:txBody>
          <a:bodyPr wrap="square" rtlCol="0">
            <a:spAutoFit/>
          </a:bodyPr>
          <a:lstStyle/>
          <a:p>
            <a:r>
              <a:rPr lang="en-GB" dirty="0"/>
              <a:t>Collusion</a:t>
            </a:r>
          </a:p>
        </p:txBody>
      </p:sp>
      <p:sp>
        <p:nvSpPr>
          <p:cNvPr id="10" name="TextBox 9">
            <a:extLst>
              <a:ext uri="{FF2B5EF4-FFF2-40B4-BE49-F238E27FC236}">
                <a16:creationId xmlns:a16="http://schemas.microsoft.com/office/drawing/2014/main" id="{F82A799D-DCA9-493E-B814-03E61E0BAB33}"/>
              </a:ext>
            </a:extLst>
          </p:cNvPr>
          <p:cNvSpPr txBox="1"/>
          <p:nvPr/>
        </p:nvSpPr>
        <p:spPr>
          <a:xfrm>
            <a:off x="8915399" y="2143125"/>
            <a:ext cx="2590797" cy="3539430"/>
          </a:xfrm>
          <a:prstGeom prst="rect">
            <a:avLst/>
          </a:prstGeom>
          <a:noFill/>
        </p:spPr>
        <p:txBody>
          <a:bodyPr wrap="square" rtlCol="0">
            <a:spAutoFit/>
          </a:bodyPr>
          <a:lstStyle/>
          <a:p>
            <a:r>
              <a:rPr lang="en-GB" sz="2800" dirty="0"/>
              <a:t>In this activity you will think about several scenarios, and which of these circles they should be placed in</a:t>
            </a:r>
          </a:p>
        </p:txBody>
      </p:sp>
    </p:spTree>
    <p:extLst>
      <p:ext uri="{BB962C8B-B14F-4D97-AF65-F5344CB8AC3E}">
        <p14:creationId xmlns:p14="http://schemas.microsoft.com/office/powerpoint/2010/main" val="2431405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792B-5B4B-4296-8095-F88ED5CBBCCA}"/>
              </a:ext>
            </a:extLst>
          </p:cNvPr>
          <p:cNvSpPr>
            <a:spLocks noGrp="1"/>
          </p:cNvSpPr>
          <p:nvPr>
            <p:ph type="title"/>
          </p:nvPr>
        </p:nvSpPr>
        <p:spPr/>
        <p:txBody>
          <a:bodyPr/>
          <a:lstStyle/>
          <a:p>
            <a:r>
              <a:rPr lang="en-GB" dirty="0"/>
              <a:t>Cheating, Plagiarism or Collusion?</a:t>
            </a:r>
          </a:p>
        </p:txBody>
      </p:sp>
      <p:sp>
        <p:nvSpPr>
          <p:cNvPr id="3" name="Content Placeholder 2">
            <a:extLst>
              <a:ext uri="{FF2B5EF4-FFF2-40B4-BE49-F238E27FC236}">
                <a16:creationId xmlns:a16="http://schemas.microsoft.com/office/drawing/2014/main" id="{859C9189-1902-40EC-867E-4924E9340B02}"/>
              </a:ext>
            </a:extLst>
          </p:cNvPr>
          <p:cNvSpPr>
            <a:spLocks noGrp="1"/>
          </p:cNvSpPr>
          <p:nvPr>
            <p:ph idx="1"/>
          </p:nvPr>
        </p:nvSpPr>
        <p:spPr>
          <a:xfrm>
            <a:off x="838200" y="1617662"/>
            <a:ext cx="10906125" cy="4875213"/>
          </a:xfrm>
        </p:spPr>
        <p:txBody>
          <a:bodyPr>
            <a:normAutofit fontScale="92500" lnSpcReduction="10000"/>
          </a:bodyPr>
          <a:lstStyle/>
          <a:p>
            <a:pPr marL="514350" indent="-514350">
              <a:buFont typeface="+mj-lt"/>
              <a:buAutoNum type="arabicPeriod"/>
            </a:pPr>
            <a:r>
              <a:rPr lang="en-GB" sz="2900" dirty="0">
                <a:solidFill>
                  <a:srgbClr val="000000"/>
                </a:solidFill>
                <a:latin typeface="Calibri" panose="020F0502020204030204" pitchFamily="34" charset="0"/>
                <a:cs typeface="Calibri" panose="020F0502020204030204" pitchFamily="34" charset="0"/>
              </a:rPr>
              <a:t>Allowing coursework to be copied by another student </a:t>
            </a:r>
          </a:p>
          <a:p>
            <a:pPr marL="514350" indent="-514350">
              <a:buFont typeface="+mj-lt"/>
              <a:buAutoNum type="arabicPeriod"/>
            </a:pPr>
            <a:r>
              <a:rPr lang="en-GB" sz="2900" dirty="0">
                <a:solidFill>
                  <a:srgbClr val="000000"/>
                </a:solidFill>
                <a:latin typeface="Calibri" panose="020F0502020204030204" pitchFamily="34" charset="0"/>
                <a:cs typeface="Calibri" panose="020F0502020204030204" pitchFamily="34" charset="0"/>
              </a:rPr>
              <a:t>Taking unauthorised material into an exam or in-class test</a:t>
            </a:r>
            <a:endParaRPr lang="en-GB" sz="2900" dirty="0">
              <a:solidFill>
                <a:schemeClr val="accent1">
                  <a:lumMod val="75000"/>
                </a:schemeClr>
              </a:solidFill>
              <a:latin typeface="Calibri" panose="020F0502020204030204" pitchFamily="34" charset="0"/>
              <a:cs typeface="Calibri" panose="020F0502020204030204" pitchFamily="34" charset="0"/>
            </a:endParaRPr>
          </a:p>
          <a:p>
            <a:pPr marL="514350" indent="-514350">
              <a:buFont typeface="+mj-lt"/>
              <a:buAutoNum type="arabicPeriod"/>
            </a:pPr>
            <a:r>
              <a:rPr lang="en-GB" sz="2900" dirty="0">
                <a:solidFill>
                  <a:srgbClr val="000000"/>
                </a:solidFill>
                <a:latin typeface="Calibri" panose="020F0502020204030204" pitchFamily="34" charset="0"/>
                <a:cs typeface="Calibri" panose="020F0502020204030204" pitchFamily="34" charset="0"/>
              </a:rPr>
              <a:t>Copying another student’s coursework with their knowledge</a:t>
            </a:r>
            <a:endParaRPr lang="en-GB" sz="2900" dirty="0">
              <a:solidFill>
                <a:schemeClr val="accent1">
                  <a:lumMod val="75000"/>
                </a:schemeClr>
              </a:solidFill>
              <a:latin typeface="Calibri" panose="020F0502020204030204" pitchFamily="34" charset="0"/>
              <a:cs typeface="Calibri" panose="020F0502020204030204" pitchFamily="34" charset="0"/>
            </a:endParaRPr>
          </a:p>
          <a:p>
            <a:pPr marL="514350" indent="-514350">
              <a:buFont typeface="+mj-lt"/>
              <a:buAutoNum type="arabicPeriod"/>
            </a:pPr>
            <a:r>
              <a:rPr lang="en-GB" sz="2900" dirty="0">
                <a:solidFill>
                  <a:srgbClr val="000000"/>
                </a:solidFill>
                <a:latin typeface="Calibri" panose="020F0502020204030204" pitchFamily="34" charset="0"/>
                <a:cs typeface="Calibri" panose="020F0502020204030204" pitchFamily="34" charset="0"/>
              </a:rPr>
              <a:t>Paying someone to write your coursework </a:t>
            </a:r>
            <a:endParaRPr lang="en-GB" sz="2900" dirty="0">
              <a:solidFill>
                <a:schemeClr val="accent1">
                  <a:lumMod val="75000"/>
                </a:schemeClr>
              </a:solidFill>
              <a:latin typeface="Calibri" panose="020F0502020204030204" pitchFamily="34" charset="0"/>
              <a:cs typeface="Calibri" panose="020F0502020204030204" pitchFamily="34" charset="0"/>
            </a:endParaRPr>
          </a:p>
          <a:p>
            <a:pPr marL="514350" indent="-514350">
              <a:buFont typeface="+mj-lt"/>
              <a:buAutoNum type="arabicPeriod"/>
            </a:pPr>
            <a:r>
              <a:rPr lang="en-GB" sz="2900" dirty="0">
                <a:solidFill>
                  <a:srgbClr val="000000"/>
                </a:solidFill>
                <a:latin typeface="Calibri" panose="020F0502020204030204" pitchFamily="34" charset="0"/>
                <a:cs typeface="Calibri" panose="020F0502020204030204" pitchFamily="34" charset="0"/>
              </a:rPr>
              <a:t>Inventing data (e.g. making up answers to a survey)</a:t>
            </a:r>
            <a:endParaRPr lang="en-GB" sz="2900" dirty="0">
              <a:solidFill>
                <a:schemeClr val="accent1">
                  <a:lumMod val="75000"/>
                </a:schemeClr>
              </a:solidFill>
              <a:latin typeface="Calibri" panose="020F0502020204030204" pitchFamily="34" charset="0"/>
              <a:cs typeface="Calibri" panose="020F0502020204030204" pitchFamily="34" charset="0"/>
            </a:endParaRPr>
          </a:p>
          <a:p>
            <a:pPr marL="514350" indent="-514350">
              <a:buFont typeface="+mj-lt"/>
              <a:buAutoNum type="arabicPeriod"/>
            </a:pPr>
            <a:r>
              <a:rPr lang="en-GB" sz="2800" b="0" i="0" u="none" strike="noStrike" baseline="0" dirty="0">
                <a:solidFill>
                  <a:srgbClr val="000000"/>
                </a:solidFill>
                <a:latin typeface="Calibri" panose="020F0502020204030204" pitchFamily="34" charset="0"/>
                <a:cs typeface="Calibri" panose="020F0502020204030204" pitchFamily="34" charset="0"/>
              </a:rPr>
              <a:t>Paraphrasing material from a source without acknowledging the original author</a:t>
            </a:r>
            <a:endParaRPr lang="en-GB" sz="2800" b="0" i="0" u="none" strike="noStrike" baseline="0" dirty="0">
              <a:solidFill>
                <a:schemeClr val="accent1">
                  <a:lumMod val="75000"/>
                </a:schemeClr>
              </a:solidFill>
              <a:latin typeface="Calibri" panose="020F0502020204030204" pitchFamily="34" charset="0"/>
              <a:cs typeface="Calibri" panose="020F0502020204030204" pitchFamily="34" charset="0"/>
            </a:endParaRPr>
          </a:p>
          <a:p>
            <a:pPr marL="514350" indent="-514350">
              <a:buFont typeface="+mj-lt"/>
              <a:buAutoNum type="arabicPeriod"/>
            </a:pPr>
            <a:r>
              <a:rPr lang="en-GB" sz="2800" b="0" i="0" u="none" strike="noStrike" baseline="0" dirty="0">
                <a:solidFill>
                  <a:srgbClr val="000000"/>
                </a:solidFill>
                <a:latin typeface="Calibri" panose="020F0502020204030204" pitchFamily="34" charset="0"/>
                <a:cs typeface="Calibri" panose="020F0502020204030204" pitchFamily="34" charset="0"/>
              </a:rPr>
              <a:t>Copying material for coursework without acknowledging the source</a:t>
            </a:r>
            <a:endParaRPr lang="en-GB" sz="2800" b="0" i="0" u="none" strike="noStrike" baseline="0" dirty="0">
              <a:solidFill>
                <a:schemeClr val="accent1">
                  <a:lumMod val="75000"/>
                </a:schemeClr>
              </a:solidFill>
              <a:latin typeface="Calibri" panose="020F0502020204030204" pitchFamily="34" charset="0"/>
              <a:cs typeface="Calibri" panose="020F0502020204030204" pitchFamily="34" charset="0"/>
            </a:endParaRPr>
          </a:p>
          <a:p>
            <a:pPr marL="514350" indent="-514350">
              <a:buFont typeface="+mj-lt"/>
              <a:buAutoNum type="arabicPeriod"/>
            </a:pPr>
            <a:r>
              <a:rPr lang="en-GB" sz="2800" b="0" i="0" u="none" strike="noStrike" baseline="0" dirty="0">
                <a:solidFill>
                  <a:srgbClr val="000000"/>
                </a:solidFill>
                <a:latin typeface="Calibri" panose="020F0502020204030204" pitchFamily="34" charset="0"/>
                <a:cs typeface="Calibri" panose="020F0502020204030204" pitchFamily="34" charset="0"/>
              </a:rPr>
              <a:t>Altering data (e.g. making the results of a survey seem more favourable)</a:t>
            </a:r>
            <a:endParaRPr lang="en-GB" sz="2800" b="0" i="0" u="none" strike="noStrike" baseline="0" dirty="0">
              <a:solidFill>
                <a:schemeClr val="accent1">
                  <a:lumMod val="75000"/>
                </a:schemeClr>
              </a:solidFill>
              <a:latin typeface="Calibri" panose="020F0502020204030204" pitchFamily="34" charset="0"/>
              <a:cs typeface="Calibri" panose="020F0502020204030204" pitchFamily="34" charset="0"/>
            </a:endParaRPr>
          </a:p>
          <a:p>
            <a:pPr marL="514350" indent="-514350">
              <a:buFont typeface="+mj-lt"/>
              <a:buAutoNum type="arabicPeriod"/>
            </a:pPr>
            <a:r>
              <a:rPr lang="en-GB" sz="2800" b="0" i="0" u="none" strike="noStrike" baseline="0" dirty="0">
                <a:solidFill>
                  <a:srgbClr val="000000"/>
                </a:solidFill>
                <a:latin typeface="Calibri" panose="020F0502020204030204" pitchFamily="34" charset="0"/>
                <a:cs typeface="Calibri" panose="020F0502020204030204" pitchFamily="34" charset="0"/>
              </a:rPr>
              <a:t>Doing another student’s coursework for </a:t>
            </a:r>
            <a:r>
              <a:rPr lang="en-GB" dirty="0">
                <a:solidFill>
                  <a:srgbClr val="000000"/>
                </a:solidFill>
                <a:latin typeface="Calibri" panose="020F0502020204030204" pitchFamily="34" charset="0"/>
                <a:cs typeface="Calibri" panose="020F0502020204030204" pitchFamily="34" charset="0"/>
              </a:rPr>
              <a:t>them</a:t>
            </a:r>
          </a:p>
          <a:p>
            <a:pPr marL="514350" indent="-514350">
              <a:buFont typeface="+mj-lt"/>
              <a:buAutoNum type="arabicPeriod"/>
            </a:pPr>
            <a:r>
              <a:rPr lang="en-GB" sz="2800" b="0" i="0" u="none" strike="noStrike" baseline="0" dirty="0">
                <a:solidFill>
                  <a:srgbClr val="000000"/>
                </a:solidFill>
                <a:latin typeface="Calibri" panose="020F0502020204030204" pitchFamily="34" charset="0"/>
                <a:cs typeface="Calibri" panose="020F0502020204030204" pitchFamily="34" charset="0"/>
              </a:rPr>
              <a:t>Submitting jointly written coursework as an individual piece of work</a:t>
            </a:r>
            <a:endParaRPr lang="en-GB" dirty="0">
              <a:solidFill>
                <a:schemeClr val="accent1">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986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792B-5B4B-4296-8095-F88ED5CBBCCA}"/>
              </a:ext>
            </a:extLst>
          </p:cNvPr>
          <p:cNvSpPr>
            <a:spLocks noGrp="1"/>
          </p:cNvSpPr>
          <p:nvPr>
            <p:ph type="title"/>
          </p:nvPr>
        </p:nvSpPr>
        <p:spPr/>
        <p:txBody>
          <a:bodyPr/>
          <a:lstStyle/>
          <a:p>
            <a:r>
              <a:rPr lang="en-GB" dirty="0"/>
              <a:t>Cheating, Plagiarism or Collusion?</a:t>
            </a:r>
          </a:p>
        </p:txBody>
      </p:sp>
      <p:sp>
        <p:nvSpPr>
          <p:cNvPr id="3" name="Content Placeholder 2">
            <a:extLst>
              <a:ext uri="{FF2B5EF4-FFF2-40B4-BE49-F238E27FC236}">
                <a16:creationId xmlns:a16="http://schemas.microsoft.com/office/drawing/2014/main" id="{859C9189-1902-40EC-867E-4924E9340B02}"/>
              </a:ext>
            </a:extLst>
          </p:cNvPr>
          <p:cNvSpPr>
            <a:spLocks noGrp="1"/>
          </p:cNvSpPr>
          <p:nvPr>
            <p:ph idx="1"/>
          </p:nvPr>
        </p:nvSpPr>
        <p:spPr>
          <a:xfrm>
            <a:off x="838200" y="1617662"/>
            <a:ext cx="10906125" cy="4875213"/>
          </a:xfrm>
        </p:spPr>
        <p:txBody>
          <a:bodyPr>
            <a:normAutofit/>
          </a:bodyPr>
          <a:lstStyle/>
          <a:p>
            <a:pPr marL="514350" indent="-514350">
              <a:buFont typeface="+mj-lt"/>
              <a:buAutoNum type="arabicPeriod"/>
            </a:pPr>
            <a:endParaRPr lang="en-GB" dirty="0">
              <a:solidFill>
                <a:schemeClr val="accent1">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78012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68b02eea-5749-4ebe-8227-b492fcf8932f"/>
</p:tagLst>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Skills" id="{58BA32F7-9739-48F4-9FF9-CF1ADD5B88CA}" vid="{95F60D19-62BD-4625-8085-E491D79EBB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GradSkills</Template>
  <TotalTime>10674</TotalTime>
  <Words>1811</Words>
  <Application>Microsoft Office PowerPoint</Application>
  <PresentationFormat>Widescreen</PresentationFormat>
  <Paragraphs>210</Paragraphs>
  <Slides>36</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Graduate Skills Academic Misconduct:  How to identify it How to avoid it</vt:lpstr>
      <vt:lpstr>Introduction</vt:lpstr>
      <vt:lpstr>Activity 1  Identifying types of academic misconduct</vt:lpstr>
      <vt:lpstr>Academic misconduct</vt:lpstr>
      <vt:lpstr>Academic misconduct</vt:lpstr>
      <vt:lpstr>Plagiarism and Collusion</vt:lpstr>
      <vt:lpstr>Different forms of cheating</vt:lpstr>
      <vt:lpstr>Cheating, Plagiarism or Collusion?</vt:lpstr>
      <vt:lpstr>Cheating, Plagiarism or Collusion?</vt:lpstr>
      <vt:lpstr>Why Plagiarism and Collusion happen</vt:lpstr>
      <vt:lpstr>Plagiarism Spectrum 2.0</vt:lpstr>
      <vt:lpstr>Penalties</vt:lpstr>
      <vt:lpstr>Avoiding Collusion</vt:lpstr>
      <vt:lpstr>Avoiding Collusion</vt:lpstr>
      <vt:lpstr>Some guidelines for avoiding collusion</vt:lpstr>
      <vt:lpstr>Activity 1: Debrief</vt:lpstr>
      <vt:lpstr>Activity 2  Can you spot the plagiarism/collusion?</vt:lpstr>
      <vt:lpstr>Plagiarism and Collusion Detection</vt:lpstr>
      <vt:lpstr>Activity 2: Instructions</vt:lpstr>
      <vt:lpstr>Diagram submissions</vt:lpstr>
      <vt:lpstr>Diagram submissions - Debrief</vt:lpstr>
      <vt:lpstr>Written submissions</vt:lpstr>
      <vt:lpstr>Written submissions - Debrief</vt:lpstr>
      <vt:lpstr>Code submissions</vt:lpstr>
      <vt:lpstr>Code submissions - Debrief</vt:lpstr>
      <vt:lpstr>Activity 2: Debrief</vt:lpstr>
      <vt:lpstr>Activity 3  What actions can we take?</vt:lpstr>
      <vt:lpstr>What actions can we take?</vt:lpstr>
      <vt:lpstr>Activity 3: Instructions</vt:lpstr>
      <vt:lpstr>Activity 3: Debrief</vt:lpstr>
      <vt:lpstr>Don’t panic ….</vt:lpstr>
      <vt:lpstr>Activity 4  When to reference</vt:lpstr>
      <vt:lpstr>Avoiding plagiarism</vt:lpstr>
      <vt:lpstr>Activity 4: Instructions</vt:lpstr>
      <vt:lpstr>Conclusion</vt:lpstr>
      <vt:lpstr>Thanks for taking part in the session!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Skills Referencing and Plagiarism</dc:title>
  <dc:creator>Marie Carroll</dc:creator>
  <cp:lastModifiedBy>Elaine Duffin</cp:lastModifiedBy>
  <cp:revision>3</cp:revision>
  <cp:lastPrinted>2017-09-25T07:45:57Z</cp:lastPrinted>
  <dcterms:created xsi:type="dcterms:W3CDTF">2021-08-20T10:57:48Z</dcterms:created>
  <dcterms:modified xsi:type="dcterms:W3CDTF">2021-10-12T17:46:31Z</dcterms:modified>
</cp:coreProperties>
</file>