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45751F-D79C-4E8D-84D0-E9493DA13FD4}" v="91" dt="2021-10-20T10:37:37.273"/>
    <p1510:client id="{D084C4EA-EE7A-4C24-4B3F-ECED6010E1BD}" v="180" dt="2021-10-25T11:42:05.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nain Ahmed" userId="S::21308666@stu.mmu.ac.uk::a77a86e8-2de5-49c5-b2f0-ea95297b1827" providerId="AD" clId="Web-{D084C4EA-EE7A-4C24-4B3F-ECED6010E1BD}"/>
    <pc:docChg chg="modSld">
      <pc:chgData name="Husnain Ahmed" userId="S::21308666@stu.mmu.ac.uk::a77a86e8-2de5-49c5-b2f0-ea95297b1827" providerId="AD" clId="Web-{D084C4EA-EE7A-4C24-4B3F-ECED6010E1BD}" dt="2021-10-25T11:42:05.482" v="176" actId="20577"/>
      <pc:docMkLst>
        <pc:docMk/>
      </pc:docMkLst>
      <pc:sldChg chg="addSp modSp">
        <pc:chgData name="Husnain Ahmed" userId="S::21308666@stu.mmu.ac.uk::a77a86e8-2de5-49c5-b2f0-ea95297b1827" providerId="AD" clId="Web-{D084C4EA-EE7A-4C24-4B3F-ECED6010E1BD}" dt="2021-10-25T11:42:05.482" v="176" actId="20577"/>
        <pc:sldMkLst>
          <pc:docMk/>
          <pc:sldMk cId="109857222" sldId="256"/>
        </pc:sldMkLst>
        <pc:spChg chg="mod">
          <ac:chgData name="Husnain Ahmed" userId="S::21308666@stu.mmu.ac.uk::a77a86e8-2de5-49c5-b2f0-ea95297b1827" providerId="AD" clId="Web-{D084C4EA-EE7A-4C24-4B3F-ECED6010E1BD}" dt="2021-10-25T11:34:19.564" v="143" actId="14100"/>
          <ac:spMkLst>
            <pc:docMk/>
            <pc:sldMk cId="109857222" sldId="256"/>
            <ac:spMk id="2" creationId="{00000000-0000-0000-0000-000000000000}"/>
          </ac:spMkLst>
        </pc:spChg>
        <pc:spChg chg="add mod">
          <ac:chgData name="Husnain Ahmed" userId="S::21308666@stu.mmu.ac.uk::a77a86e8-2de5-49c5-b2f0-ea95297b1827" providerId="AD" clId="Web-{D084C4EA-EE7A-4C24-4B3F-ECED6010E1BD}" dt="2021-10-25T11:42:05.482" v="176" actId="20577"/>
          <ac:spMkLst>
            <pc:docMk/>
            <pc:sldMk cId="109857222" sldId="256"/>
            <ac:spMk id="4" creationId="{25DB2954-E48C-435A-96AB-5CF7BC1EA0A1}"/>
          </ac:spMkLst>
        </pc:spChg>
      </pc:sldChg>
      <pc:sldChg chg="addSp modSp">
        <pc:chgData name="Husnain Ahmed" userId="S::21308666@stu.mmu.ac.uk::a77a86e8-2de5-49c5-b2f0-ea95297b1827" providerId="AD" clId="Web-{D084C4EA-EE7A-4C24-4B3F-ECED6010E1BD}" dt="2021-10-25T11:35:33.284" v="148" actId="1076"/>
        <pc:sldMkLst>
          <pc:docMk/>
          <pc:sldMk cId="443318445" sldId="257"/>
        </pc:sldMkLst>
        <pc:spChg chg="mod">
          <ac:chgData name="Husnain Ahmed" userId="S::21308666@stu.mmu.ac.uk::a77a86e8-2de5-49c5-b2f0-ea95297b1827" providerId="AD" clId="Web-{D084C4EA-EE7A-4C24-4B3F-ECED6010E1BD}" dt="2021-10-25T11:28:50.431" v="66" actId="20577"/>
          <ac:spMkLst>
            <pc:docMk/>
            <pc:sldMk cId="443318445" sldId="257"/>
            <ac:spMk id="3" creationId="{29A8E4E8-0A2B-4DA2-9D51-45718C7488AE}"/>
          </ac:spMkLst>
        </pc:spChg>
        <pc:picChg chg="add mod">
          <ac:chgData name="Husnain Ahmed" userId="S::21308666@stu.mmu.ac.uk::a77a86e8-2de5-49c5-b2f0-ea95297b1827" providerId="AD" clId="Web-{D084C4EA-EE7A-4C24-4B3F-ECED6010E1BD}" dt="2021-10-25T11:35:33.284" v="148" actId="1076"/>
          <ac:picMkLst>
            <pc:docMk/>
            <pc:sldMk cId="443318445" sldId="257"/>
            <ac:picMk id="4" creationId="{73A5BC75-F5B8-4F96-B8C9-BE8F298A5104}"/>
          </ac:picMkLst>
        </pc:picChg>
      </pc:sldChg>
      <pc:sldChg chg="addSp modSp">
        <pc:chgData name="Husnain Ahmed" userId="S::21308666@stu.mmu.ac.uk::a77a86e8-2de5-49c5-b2f0-ea95297b1827" providerId="AD" clId="Web-{D084C4EA-EE7A-4C24-4B3F-ECED6010E1BD}" dt="2021-10-25T11:34:51.830" v="146" actId="14100"/>
        <pc:sldMkLst>
          <pc:docMk/>
          <pc:sldMk cId="1196016798" sldId="260"/>
        </pc:sldMkLst>
        <pc:spChg chg="mod">
          <ac:chgData name="Husnain Ahmed" userId="S::21308666@stu.mmu.ac.uk::a77a86e8-2de5-49c5-b2f0-ea95297b1827" providerId="AD" clId="Web-{D084C4EA-EE7A-4C24-4B3F-ECED6010E1BD}" dt="2021-10-25T11:33:54.454" v="130" actId="20577"/>
          <ac:spMkLst>
            <pc:docMk/>
            <pc:sldMk cId="1196016798" sldId="260"/>
            <ac:spMk id="3" creationId="{56EA56D9-F677-42BA-A463-955998489BBB}"/>
          </ac:spMkLst>
        </pc:spChg>
        <pc:picChg chg="add mod">
          <ac:chgData name="Husnain Ahmed" userId="S::21308666@stu.mmu.ac.uk::a77a86e8-2de5-49c5-b2f0-ea95297b1827" providerId="AD" clId="Web-{D084C4EA-EE7A-4C24-4B3F-ECED6010E1BD}" dt="2021-10-25T11:34:51.830" v="146" actId="14100"/>
          <ac:picMkLst>
            <pc:docMk/>
            <pc:sldMk cId="1196016798" sldId="260"/>
            <ac:picMk id="4" creationId="{51637FDC-24B3-4240-BAE0-99B68BA9DB2B}"/>
          </ac:picMkLst>
        </pc:picChg>
      </pc:sldChg>
      <pc:sldChg chg="addSp modSp">
        <pc:chgData name="Husnain Ahmed" userId="S::21308666@stu.mmu.ac.uk::a77a86e8-2de5-49c5-b2f0-ea95297b1827" providerId="AD" clId="Web-{D084C4EA-EE7A-4C24-4B3F-ECED6010E1BD}" dt="2021-10-25T11:29:42.073" v="71" actId="14100"/>
        <pc:sldMkLst>
          <pc:docMk/>
          <pc:sldMk cId="2359589548" sldId="262"/>
        </pc:sldMkLst>
        <pc:spChg chg="mod">
          <ac:chgData name="Husnain Ahmed" userId="S::21308666@stu.mmu.ac.uk::a77a86e8-2de5-49c5-b2f0-ea95297b1827" providerId="AD" clId="Web-{D084C4EA-EE7A-4C24-4B3F-ECED6010E1BD}" dt="2021-10-25T11:29:33.323" v="68" actId="20577"/>
          <ac:spMkLst>
            <pc:docMk/>
            <pc:sldMk cId="2359589548" sldId="262"/>
            <ac:spMk id="3" creationId="{071D87CD-20FC-45E7-B46D-A039FEEFA637}"/>
          </ac:spMkLst>
        </pc:spChg>
        <pc:picChg chg="add mod">
          <ac:chgData name="Husnain Ahmed" userId="S::21308666@stu.mmu.ac.uk::a77a86e8-2de5-49c5-b2f0-ea95297b1827" providerId="AD" clId="Web-{D084C4EA-EE7A-4C24-4B3F-ECED6010E1BD}" dt="2021-10-25T11:29:42.073" v="71" actId="14100"/>
          <ac:picMkLst>
            <pc:docMk/>
            <pc:sldMk cId="2359589548" sldId="262"/>
            <ac:picMk id="4" creationId="{5092CF0E-C1C3-4EB0-8336-A28E23135C78}"/>
          </ac:picMkLst>
        </pc:picChg>
      </pc:sldChg>
      <pc:sldChg chg="modSp">
        <pc:chgData name="Husnain Ahmed" userId="S::21308666@stu.mmu.ac.uk::a77a86e8-2de5-49c5-b2f0-ea95297b1827" providerId="AD" clId="Web-{D084C4EA-EE7A-4C24-4B3F-ECED6010E1BD}" dt="2021-10-25T11:41:53.996" v="171" actId="20577"/>
        <pc:sldMkLst>
          <pc:docMk/>
          <pc:sldMk cId="2798980794" sldId="264"/>
        </pc:sldMkLst>
        <pc:spChg chg="mod">
          <ac:chgData name="Husnain Ahmed" userId="S::21308666@stu.mmu.ac.uk::a77a86e8-2de5-49c5-b2f0-ea95297b1827" providerId="AD" clId="Web-{D084C4EA-EE7A-4C24-4B3F-ECED6010E1BD}" dt="2021-10-25T11:41:53.996" v="171" actId="20577"/>
          <ac:spMkLst>
            <pc:docMk/>
            <pc:sldMk cId="2798980794" sldId="264"/>
            <ac:spMk id="3" creationId="{85289EA6-A59A-427D-A971-89792C0C7D2C}"/>
          </ac:spMkLst>
        </pc:spChg>
      </pc:sldChg>
    </pc:docChg>
  </pc:docChgLst>
  <pc:docChgLst>
    <pc:chgData name="Husnain Ahmed" userId="S::21308666@stu.mmu.ac.uk::a77a86e8-2de5-49c5-b2f0-ea95297b1827" providerId="AD" clId="Web-{4745751F-D79C-4E8D-84D0-E9493DA13FD4}"/>
    <pc:docChg chg="addSld modSld sldOrd addMainMaster delMainMaster">
      <pc:chgData name="Husnain Ahmed" userId="S::21308666@stu.mmu.ac.uk::a77a86e8-2de5-49c5-b2f0-ea95297b1827" providerId="AD" clId="Web-{4745751F-D79C-4E8D-84D0-E9493DA13FD4}" dt="2021-10-20T10:37:37.273" v="89" actId="1076"/>
      <pc:docMkLst>
        <pc:docMk/>
      </pc:docMkLst>
      <pc:sldChg chg="addSp delSp modSp mod setBg modClrScheme chgLayout">
        <pc:chgData name="Husnain Ahmed" userId="S::21308666@stu.mmu.ac.uk::a77a86e8-2de5-49c5-b2f0-ea95297b1827" providerId="AD" clId="Web-{4745751F-D79C-4E8D-84D0-E9493DA13FD4}" dt="2021-10-20T10:33:51.659" v="24" actId="20577"/>
        <pc:sldMkLst>
          <pc:docMk/>
          <pc:sldMk cId="109857222" sldId="256"/>
        </pc:sldMkLst>
        <pc:spChg chg="mod">
          <ac:chgData name="Husnain Ahmed" userId="S::21308666@stu.mmu.ac.uk::a77a86e8-2de5-49c5-b2f0-ea95297b1827" providerId="AD" clId="Web-{4745751F-D79C-4E8D-84D0-E9493DA13FD4}" dt="2021-10-20T10:33:15.392" v="14" actId="20577"/>
          <ac:spMkLst>
            <pc:docMk/>
            <pc:sldMk cId="109857222" sldId="256"/>
            <ac:spMk id="2" creationId="{00000000-0000-0000-0000-000000000000}"/>
          </ac:spMkLst>
        </pc:spChg>
        <pc:spChg chg="mod">
          <ac:chgData name="Husnain Ahmed" userId="S::21308666@stu.mmu.ac.uk::a77a86e8-2de5-49c5-b2f0-ea95297b1827" providerId="AD" clId="Web-{4745751F-D79C-4E8D-84D0-E9493DA13FD4}" dt="2021-10-20T10:33:51.659" v="24" actId="20577"/>
          <ac:spMkLst>
            <pc:docMk/>
            <pc:sldMk cId="109857222" sldId="256"/>
            <ac:spMk id="3" creationId="{00000000-0000-0000-0000-000000000000}"/>
          </ac:spMkLst>
        </pc:spChg>
        <pc:spChg chg="add">
          <ac:chgData name="Husnain Ahmed" userId="S::21308666@stu.mmu.ac.uk::a77a86e8-2de5-49c5-b2f0-ea95297b1827" providerId="AD" clId="Web-{4745751F-D79C-4E8D-84D0-E9493DA13FD4}" dt="2021-10-20T10:32:56.095" v="4"/>
          <ac:spMkLst>
            <pc:docMk/>
            <pc:sldMk cId="109857222" sldId="256"/>
            <ac:spMk id="5" creationId="{8C37C960-91F5-4F61-B2CD-8A037920720B}"/>
          </ac:spMkLst>
        </pc:spChg>
        <pc:spChg chg="add">
          <ac:chgData name="Husnain Ahmed" userId="S::21308666@stu.mmu.ac.uk::a77a86e8-2de5-49c5-b2f0-ea95297b1827" providerId="AD" clId="Web-{4745751F-D79C-4E8D-84D0-E9493DA13FD4}" dt="2021-10-20T10:32:56.095" v="4"/>
          <ac:spMkLst>
            <pc:docMk/>
            <pc:sldMk cId="109857222" sldId="256"/>
            <ac:spMk id="6" creationId="{50F155B6-ACA8-4C58-AAB6-CAFC981FF9EA}"/>
          </ac:spMkLst>
        </pc:spChg>
        <pc:spChg chg="add del">
          <ac:chgData name="Husnain Ahmed" userId="S::21308666@stu.mmu.ac.uk::a77a86e8-2de5-49c5-b2f0-ea95297b1827" providerId="AD" clId="Web-{4745751F-D79C-4E8D-84D0-E9493DA13FD4}" dt="2021-10-20T10:32:56.048" v="3"/>
          <ac:spMkLst>
            <pc:docMk/>
            <pc:sldMk cId="109857222" sldId="256"/>
            <ac:spMk id="8" creationId="{70105F5E-5B61-4F51-927C-5B28DB7DD9BB}"/>
          </ac:spMkLst>
        </pc:spChg>
        <pc:spChg chg="add del">
          <ac:chgData name="Husnain Ahmed" userId="S::21308666@stu.mmu.ac.uk::a77a86e8-2de5-49c5-b2f0-ea95297b1827" providerId="AD" clId="Web-{4745751F-D79C-4E8D-84D0-E9493DA13FD4}" dt="2021-10-20T10:32:53.736" v="1"/>
          <ac:spMkLst>
            <pc:docMk/>
            <pc:sldMk cId="109857222" sldId="256"/>
            <ac:spMk id="9" creationId="{DFD57664-637D-40CA-83F2-B729A932BD31}"/>
          </ac:spMkLst>
        </pc:spChg>
        <pc:spChg chg="add del">
          <ac:chgData name="Husnain Ahmed" userId="S::21308666@stu.mmu.ac.uk::a77a86e8-2de5-49c5-b2f0-ea95297b1827" providerId="AD" clId="Web-{4745751F-D79C-4E8D-84D0-E9493DA13FD4}" dt="2021-10-20T10:32:56.048" v="3"/>
          <ac:spMkLst>
            <pc:docMk/>
            <pc:sldMk cId="109857222" sldId="256"/>
            <ac:spMk id="10" creationId="{EC48354D-16E9-4575-B90B-6F6DE75D46B1}"/>
          </ac:spMkLst>
        </pc:spChg>
        <pc:spChg chg="add">
          <ac:chgData name="Husnain Ahmed" userId="S::21308666@stu.mmu.ac.uk::a77a86e8-2de5-49c5-b2f0-ea95297b1827" providerId="AD" clId="Web-{4745751F-D79C-4E8D-84D0-E9493DA13FD4}" dt="2021-10-20T10:32:56.095" v="4"/>
          <ac:spMkLst>
            <pc:docMk/>
            <pc:sldMk cId="109857222" sldId="256"/>
            <ac:spMk id="13" creationId="{A5C31099-1BBD-40CE-BC60-FCE50741940D}"/>
          </ac:spMkLst>
        </pc:spChg>
        <pc:picChg chg="add del">
          <ac:chgData name="Husnain Ahmed" userId="S::21308666@stu.mmu.ac.uk::a77a86e8-2de5-49c5-b2f0-ea95297b1827" providerId="AD" clId="Web-{4745751F-D79C-4E8D-84D0-E9493DA13FD4}" dt="2021-10-20T10:32:53.736" v="1"/>
          <ac:picMkLst>
            <pc:docMk/>
            <pc:sldMk cId="109857222" sldId="256"/>
            <ac:picMk id="4" creationId="{D9419100-7F34-42D7-B36D-A1D2F8AD5241}"/>
          </ac:picMkLst>
        </pc:picChg>
        <pc:picChg chg="add">
          <ac:chgData name="Husnain Ahmed" userId="S::21308666@stu.mmu.ac.uk::a77a86e8-2de5-49c5-b2f0-ea95297b1827" providerId="AD" clId="Web-{4745751F-D79C-4E8D-84D0-E9493DA13FD4}" dt="2021-10-20T10:32:56.095" v="4"/>
          <ac:picMkLst>
            <pc:docMk/>
            <pc:sldMk cId="109857222" sldId="256"/>
            <ac:picMk id="7" creationId="{34B75498-8ECA-4AC1-8AEC-7E5518F5A71E}"/>
          </ac:picMkLst>
        </pc:picChg>
        <pc:cxnChg chg="add del">
          <ac:chgData name="Husnain Ahmed" userId="S::21308666@stu.mmu.ac.uk::a77a86e8-2de5-49c5-b2f0-ea95297b1827" providerId="AD" clId="Web-{4745751F-D79C-4E8D-84D0-E9493DA13FD4}" dt="2021-10-20T10:32:53.736" v="1"/>
          <ac:cxnSpMkLst>
            <pc:docMk/>
            <pc:sldMk cId="109857222" sldId="256"/>
            <ac:cxnSpMk id="11" creationId="{D5B557D3-D7B4-404B-84A1-9BD182BE5B06}"/>
          </ac:cxnSpMkLst>
        </pc:cxnChg>
        <pc:cxnChg chg="add del">
          <ac:chgData name="Husnain Ahmed" userId="S::21308666@stu.mmu.ac.uk::a77a86e8-2de5-49c5-b2f0-ea95297b1827" providerId="AD" clId="Web-{4745751F-D79C-4E8D-84D0-E9493DA13FD4}" dt="2021-10-20T10:32:56.048" v="3"/>
          <ac:cxnSpMkLst>
            <pc:docMk/>
            <pc:sldMk cId="109857222" sldId="256"/>
            <ac:cxnSpMk id="12" creationId="{336FDCA7-0AF2-4082-9481-EF2C115F22A4}"/>
          </ac:cxnSpMkLst>
        </pc:cxnChg>
      </pc:sldChg>
      <pc:sldChg chg="modSp new">
        <pc:chgData name="Husnain Ahmed" userId="S::21308666@stu.mmu.ac.uk::a77a86e8-2de5-49c5-b2f0-ea95297b1827" providerId="AD" clId="Web-{4745751F-D79C-4E8D-84D0-E9493DA13FD4}" dt="2021-10-20T10:34:09.519" v="33" actId="20577"/>
        <pc:sldMkLst>
          <pc:docMk/>
          <pc:sldMk cId="443318445" sldId="257"/>
        </pc:sldMkLst>
        <pc:spChg chg="mod">
          <ac:chgData name="Husnain Ahmed" userId="S::21308666@stu.mmu.ac.uk::a77a86e8-2de5-49c5-b2f0-ea95297b1827" providerId="AD" clId="Web-{4745751F-D79C-4E8D-84D0-E9493DA13FD4}" dt="2021-10-20T10:34:09.519" v="33" actId="20577"/>
          <ac:spMkLst>
            <pc:docMk/>
            <pc:sldMk cId="443318445" sldId="257"/>
            <ac:spMk id="2" creationId="{248672E1-79A4-49CD-BA9D-2C64767625B6}"/>
          </ac:spMkLst>
        </pc:spChg>
      </pc:sldChg>
      <pc:sldChg chg="modSp new ord">
        <pc:chgData name="Husnain Ahmed" userId="S::21308666@stu.mmu.ac.uk::a77a86e8-2de5-49c5-b2f0-ea95297b1827" providerId="AD" clId="Web-{4745751F-D79C-4E8D-84D0-E9493DA13FD4}" dt="2021-10-20T10:34:01.440" v="30"/>
        <pc:sldMkLst>
          <pc:docMk/>
          <pc:sldMk cId="565699009" sldId="258"/>
        </pc:sldMkLst>
        <pc:spChg chg="mod">
          <ac:chgData name="Husnain Ahmed" userId="S::21308666@stu.mmu.ac.uk::a77a86e8-2de5-49c5-b2f0-ea95297b1827" providerId="AD" clId="Web-{4745751F-D79C-4E8D-84D0-E9493DA13FD4}" dt="2021-10-20T10:33:59.784" v="29" actId="20577"/>
          <ac:spMkLst>
            <pc:docMk/>
            <pc:sldMk cId="565699009" sldId="258"/>
            <ac:spMk id="2" creationId="{AFFC13AD-0B89-476A-90B1-99B71642EAED}"/>
          </ac:spMkLst>
        </pc:spChg>
      </pc:sldChg>
      <pc:sldChg chg="modSp new">
        <pc:chgData name="Husnain Ahmed" userId="S::21308666@stu.mmu.ac.uk::a77a86e8-2de5-49c5-b2f0-ea95297b1827" providerId="AD" clId="Web-{4745751F-D79C-4E8D-84D0-E9493DA13FD4}" dt="2021-10-20T10:34:15.628" v="36" actId="20577"/>
        <pc:sldMkLst>
          <pc:docMk/>
          <pc:sldMk cId="843098673" sldId="259"/>
        </pc:sldMkLst>
        <pc:spChg chg="mod">
          <ac:chgData name="Husnain Ahmed" userId="S::21308666@stu.mmu.ac.uk::a77a86e8-2de5-49c5-b2f0-ea95297b1827" providerId="AD" clId="Web-{4745751F-D79C-4E8D-84D0-E9493DA13FD4}" dt="2021-10-20T10:34:15.628" v="36" actId="20577"/>
          <ac:spMkLst>
            <pc:docMk/>
            <pc:sldMk cId="843098673" sldId="259"/>
            <ac:spMk id="2" creationId="{A71E6837-AF87-4F89-9951-F72141946348}"/>
          </ac:spMkLst>
        </pc:spChg>
      </pc:sldChg>
      <pc:sldChg chg="modSp new">
        <pc:chgData name="Husnain Ahmed" userId="S::21308666@stu.mmu.ac.uk::a77a86e8-2de5-49c5-b2f0-ea95297b1827" providerId="AD" clId="Web-{4745751F-D79C-4E8D-84D0-E9493DA13FD4}" dt="2021-10-20T10:34:20.597" v="41" actId="20577"/>
        <pc:sldMkLst>
          <pc:docMk/>
          <pc:sldMk cId="1196016798" sldId="260"/>
        </pc:sldMkLst>
        <pc:spChg chg="mod">
          <ac:chgData name="Husnain Ahmed" userId="S::21308666@stu.mmu.ac.uk::a77a86e8-2de5-49c5-b2f0-ea95297b1827" providerId="AD" clId="Web-{4745751F-D79C-4E8D-84D0-E9493DA13FD4}" dt="2021-10-20T10:34:20.597" v="41" actId="20577"/>
          <ac:spMkLst>
            <pc:docMk/>
            <pc:sldMk cId="1196016798" sldId="260"/>
            <ac:spMk id="2" creationId="{A1F68E08-6B71-4AC0-90D6-21B63FAF13B0}"/>
          </ac:spMkLst>
        </pc:spChg>
      </pc:sldChg>
      <pc:sldChg chg="modSp new">
        <pc:chgData name="Husnain Ahmed" userId="S::21308666@stu.mmu.ac.uk::a77a86e8-2de5-49c5-b2f0-ea95297b1827" providerId="AD" clId="Web-{4745751F-D79C-4E8D-84D0-E9493DA13FD4}" dt="2021-10-20T10:34:26.925" v="44" actId="20577"/>
        <pc:sldMkLst>
          <pc:docMk/>
          <pc:sldMk cId="2849868244" sldId="261"/>
        </pc:sldMkLst>
        <pc:spChg chg="mod">
          <ac:chgData name="Husnain Ahmed" userId="S::21308666@stu.mmu.ac.uk::a77a86e8-2de5-49c5-b2f0-ea95297b1827" providerId="AD" clId="Web-{4745751F-D79C-4E8D-84D0-E9493DA13FD4}" dt="2021-10-20T10:34:26.925" v="44" actId="20577"/>
          <ac:spMkLst>
            <pc:docMk/>
            <pc:sldMk cId="2849868244" sldId="261"/>
            <ac:spMk id="2" creationId="{EAA22DB8-D2EF-4C27-B804-DCC56F4A1321}"/>
          </ac:spMkLst>
        </pc:spChg>
      </pc:sldChg>
      <pc:sldChg chg="modSp new">
        <pc:chgData name="Husnain Ahmed" userId="S::21308666@stu.mmu.ac.uk::a77a86e8-2de5-49c5-b2f0-ea95297b1827" providerId="AD" clId="Web-{4745751F-D79C-4E8D-84D0-E9493DA13FD4}" dt="2021-10-20T10:34:32.410" v="51" actId="20577"/>
        <pc:sldMkLst>
          <pc:docMk/>
          <pc:sldMk cId="2359589548" sldId="262"/>
        </pc:sldMkLst>
        <pc:spChg chg="mod">
          <ac:chgData name="Husnain Ahmed" userId="S::21308666@stu.mmu.ac.uk::a77a86e8-2de5-49c5-b2f0-ea95297b1827" providerId="AD" clId="Web-{4745751F-D79C-4E8D-84D0-E9493DA13FD4}" dt="2021-10-20T10:34:32.410" v="51" actId="20577"/>
          <ac:spMkLst>
            <pc:docMk/>
            <pc:sldMk cId="2359589548" sldId="262"/>
            <ac:spMk id="2" creationId="{B49E7C87-85A6-4849-A962-FE796CBA5356}"/>
          </ac:spMkLst>
        </pc:spChg>
      </pc:sldChg>
      <pc:sldChg chg="modSp new">
        <pc:chgData name="Husnain Ahmed" userId="S::21308666@stu.mmu.ac.uk::a77a86e8-2de5-49c5-b2f0-ea95297b1827" providerId="AD" clId="Web-{4745751F-D79C-4E8D-84D0-E9493DA13FD4}" dt="2021-10-20T10:34:40.238" v="56" actId="20577"/>
        <pc:sldMkLst>
          <pc:docMk/>
          <pc:sldMk cId="3954008249" sldId="263"/>
        </pc:sldMkLst>
        <pc:spChg chg="mod">
          <ac:chgData name="Husnain Ahmed" userId="S::21308666@stu.mmu.ac.uk::a77a86e8-2de5-49c5-b2f0-ea95297b1827" providerId="AD" clId="Web-{4745751F-D79C-4E8D-84D0-E9493DA13FD4}" dt="2021-10-20T10:34:40.238" v="56" actId="20577"/>
          <ac:spMkLst>
            <pc:docMk/>
            <pc:sldMk cId="3954008249" sldId="263"/>
            <ac:spMk id="2" creationId="{4A217BCB-EA8F-4EF2-819B-245AD395E507}"/>
          </ac:spMkLst>
        </pc:spChg>
      </pc:sldChg>
      <pc:sldChg chg="modSp new">
        <pc:chgData name="Husnain Ahmed" userId="S::21308666@stu.mmu.ac.uk::a77a86e8-2de5-49c5-b2f0-ea95297b1827" providerId="AD" clId="Web-{4745751F-D79C-4E8D-84D0-E9493DA13FD4}" dt="2021-10-20T10:34:49.035" v="59" actId="20577"/>
        <pc:sldMkLst>
          <pc:docMk/>
          <pc:sldMk cId="2798980794" sldId="264"/>
        </pc:sldMkLst>
        <pc:spChg chg="mod">
          <ac:chgData name="Husnain Ahmed" userId="S::21308666@stu.mmu.ac.uk::a77a86e8-2de5-49c5-b2f0-ea95297b1827" providerId="AD" clId="Web-{4745751F-D79C-4E8D-84D0-E9493DA13FD4}" dt="2021-10-20T10:34:49.035" v="59" actId="20577"/>
          <ac:spMkLst>
            <pc:docMk/>
            <pc:sldMk cId="2798980794" sldId="264"/>
            <ac:spMk id="2" creationId="{BA5C85B6-42DB-4646-BCA4-B1C8BAAFA358}"/>
          </ac:spMkLst>
        </pc:spChg>
      </pc:sldChg>
      <pc:sldChg chg="addSp delSp modSp new">
        <pc:chgData name="Husnain Ahmed" userId="S::21308666@stu.mmu.ac.uk::a77a86e8-2de5-49c5-b2f0-ea95297b1827" providerId="AD" clId="Web-{4745751F-D79C-4E8D-84D0-E9493DA13FD4}" dt="2021-10-20T10:37:37.273" v="89" actId="1076"/>
        <pc:sldMkLst>
          <pc:docMk/>
          <pc:sldMk cId="709992259" sldId="265"/>
        </pc:sldMkLst>
        <pc:spChg chg="mod">
          <ac:chgData name="Husnain Ahmed" userId="S::21308666@stu.mmu.ac.uk::a77a86e8-2de5-49c5-b2f0-ea95297b1827" providerId="AD" clId="Web-{4745751F-D79C-4E8D-84D0-E9493DA13FD4}" dt="2021-10-20T10:35:04.317" v="74" actId="20577"/>
          <ac:spMkLst>
            <pc:docMk/>
            <pc:sldMk cId="709992259" sldId="265"/>
            <ac:spMk id="2" creationId="{43DAF880-164C-4431-8DEC-3DB424E28B96}"/>
          </ac:spMkLst>
        </pc:spChg>
        <pc:spChg chg="del">
          <ac:chgData name="Husnain Ahmed" userId="S::21308666@stu.mmu.ac.uk::a77a86e8-2de5-49c5-b2f0-ea95297b1827" providerId="AD" clId="Web-{4745751F-D79C-4E8D-84D0-E9493DA13FD4}" dt="2021-10-20T10:36:11.318" v="75"/>
          <ac:spMkLst>
            <pc:docMk/>
            <pc:sldMk cId="709992259" sldId="265"/>
            <ac:spMk id="3" creationId="{48B27FA6-D55B-40D9-B5E5-C3DA8DAA0066}"/>
          </ac:spMkLst>
        </pc:spChg>
        <pc:spChg chg="add del mod">
          <ac:chgData name="Husnain Ahmed" userId="S::21308666@stu.mmu.ac.uk::a77a86e8-2de5-49c5-b2f0-ea95297b1827" providerId="AD" clId="Web-{4745751F-D79C-4E8D-84D0-E9493DA13FD4}" dt="2021-10-20T10:36:23.459" v="77"/>
          <ac:spMkLst>
            <pc:docMk/>
            <pc:sldMk cId="709992259" sldId="265"/>
            <ac:spMk id="6" creationId="{E94A3E74-223F-4F5F-BE99-A95458FA2090}"/>
          </ac:spMkLst>
        </pc:spChg>
        <pc:spChg chg="add del mod">
          <ac:chgData name="Husnain Ahmed" userId="S::21308666@stu.mmu.ac.uk::a77a86e8-2de5-49c5-b2f0-ea95297b1827" providerId="AD" clId="Web-{4745751F-D79C-4E8D-84D0-E9493DA13FD4}" dt="2021-10-20T10:36:40.756" v="79"/>
          <ac:spMkLst>
            <pc:docMk/>
            <pc:sldMk cId="709992259" sldId="265"/>
            <ac:spMk id="9" creationId="{354C4B39-D7AE-4409-A90D-B584B9F600CC}"/>
          </ac:spMkLst>
        </pc:spChg>
        <pc:picChg chg="add del mod ord">
          <ac:chgData name="Husnain Ahmed" userId="S::21308666@stu.mmu.ac.uk::a77a86e8-2de5-49c5-b2f0-ea95297b1827" providerId="AD" clId="Web-{4745751F-D79C-4E8D-84D0-E9493DA13FD4}" dt="2021-10-20T10:36:13.459" v="76"/>
          <ac:picMkLst>
            <pc:docMk/>
            <pc:sldMk cId="709992259" sldId="265"/>
            <ac:picMk id="4" creationId="{0A57AC25-943A-48F1-B077-082C039AB37F}"/>
          </ac:picMkLst>
        </pc:picChg>
        <pc:picChg chg="add del mod ord">
          <ac:chgData name="Husnain Ahmed" userId="S::21308666@stu.mmu.ac.uk::a77a86e8-2de5-49c5-b2f0-ea95297b1827" providerId="AD" clId="Web-{4745751F-D79C-4E8D-84D0-E9493DA13FD4}" dt="2021-10-20T10:36:24.897" v="78"/>
          <ac:picMkLst>
            <pc:docMk/>
            <pc:sldMk cId="709992259" sldId="265"/>
            <ac:picMk id="7" creationId="{A9F952EC-6729-4026-B43C-B7DF7EBC78E9}"/>
          </ac:picMkLst>
        </pc:picChg>
        <pc:picChg chg="add mod ord">
          <ac:chgData name="Husnain Ahmed" userId="S::21308666@stu.mmu.ac.uk::a77a86e8-2de5-49c5-b2f0-ea95297b1827" providerId="AD" clId="Web-{4745751F-D79C-4E8D-84D0-E9493DA13FD4}" dt="2021-10-20T10:36:49.413" v="83" actId="1076"/>
          <ac:picMkLst>
            <pc:docMk/>
            <pc:sldMk cId="709992259" sldId="265"/>
            <ac:picMk id="10" creationId="{52D6D78E-3096-426E-8750-9703E2E78D74}"/>
          </ac:picMkLst>
        </pc:picChg>
        <pc:picChg chg="add mod">
          <ac:chgData name="Husnain Ahmed" userId="S::21308666@stu.mmu.ac.uk::a77a86e8-2de5-49c5-b2f0-ea95297b1827" providerId="AD" clId="Web-{4745751F-D79C-4E8D-84D0-E9493DA13FD4}" dt="2021-10-20T10:37:03.335" v="85" actId="1076"/>
          <ac:picMkLst>
            <pc:docMk/>
            <pc:sldMk cId="709992259" sldId="265"/>
            <ac:picMk id="11" creationId="{F9AEE1D4-2FCC-4819-89E4-FFEC94C52E8E}"/>
          </ac:picMkLst>
        </pc:picChg>
        <pc:picChg chg="add mod">
          <ac:chgData name="Husnain Ahmed" userId="S::21308666@stu.mmu.ac.uk::a77a86e8-2de5-49c5-b2f0-ea95297b1827" providerId="AD" clId="Web-{4745751F-D79C-4E8D-84D0-E9493DA13FD4}" dt="2021-10-20T10:37:37.273" v="89" actId="1076"/>
          <ac:picMkLst>
            <pc:docMk/>
            <pc:sldMk cId="709992259" sldId="265"/>
            <ac:picMk id="12" creationId="{0E0AD47E-F9C7-40CD-BE67-D1E9598648B2}"/>
          </ac:picMkLst>
        </pc:picChg>
      </pc:sldChg>
      <pc:sldMasterChg chg="add del addSldLayout delSldLayout">
        <pc:chgData name="Husnain Ahmed" userId="S::21308666@stu.mmu.ac.uk::a77a86e8-2de5-49c5-b2f0-ea95297b1827" providerId="AD" clId="Web-{4745751F-D79C-4E8D-84D0-E9493DA13FD4}" dt="2021-10-20T10:32:56.095" v="4"/>
        <pc:sldMasterMkLst>
          <pc:docMk/>
          <pc:sldMasterMk cId="2460954070" sldId="2147483660"/>
        </pc:sldMasterMkLst>
        <pc:sldLayoutChg chg="add del">
          <pc:chgData name="Husnain Ahmed" userId="S::21308666@stu.mmu.ac.uk::a77a86e8-2de5-49c5-b2f0-ea95297b1827" providerId="AD" clId="Web-{4745751F-D79C-4E8D-84D0-E9493DA13FD4}" dt="2021-10-20T10:32:56.095" v="4"/>
          <pc:sldLayoutMkLst>
            <pc:docMk/>
            <pc:sldMasterMk cId="2460954070" sldId="2147483660"/>
            <pc:sldLayoutMk cId="2385387890" sldId="2147483661"/>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949138452" sldId="2147483662"/>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2591524520" sldId="2147483663"/>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1203092039" sldId="2147483664"/>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3733172339" sldId="2147483665"/>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3210312558" sldId="2147483666"/>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3146388984" sldId="2147483667"/>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3171841454" sldId="2147483668"/>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1718958274" sldId="2147483669"/>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2202905451" sldId="2147483670"/>
          </pc:sldLayoutMkLst>
        </pc:sldLayoutChg>
        <pc:sldLayoutChg chg="add del">
          <pc:chgData name="Husnain Ahmed" userId="S::21308666@stu.mmu.ac.uk::a77a86e8-2de5-49c5-b2f0-ea95297b1827" providerId="AD" clId="Web-{4745751F-D79C-4E8D-84D0-E9493DA13FD4}" dt="2021-10-20T10:32:56.095" v="4"/>
          <pc:sldLayoutMkLst>
            <pc:docMk/>
            <pc:sldMasterMk cId="2460954070" sldId="2147483660"/>
            <pc:sldLayoutMk cId="3479445657" sldId="2147483671"/>
          </pc:sldLayoutMkLst>
        </pc:sldLayoutChg>
      </pc:sldMasterChg>
      <pc:sldMasterChg chg="add del replId addSldLayout delSldLayout">
        <pc:chgData name="Husnain Ahmed" userId="S::21308666@stu.mmu.ac.uk::a77a86e8-2de5-49c5-b2f0-ea95297b1827" providerId="AD" clId="Web-{4745751F-D79C-4E8D-84D0-E9493DA13FD4}" dt="2021-10-20T10:32:53.736" v="1"/>
        <pc:sldMasterMkLst>
          <pc:docMk/>
          <pc:sldMasterMk cId="3094246407" sldId="2147483672"/>
        </pc:sldMasterMkLst>
        <pc:sldLayoutChg chg="add del">
          <pc:chgData name="Husnain Ahmed" userId="S::21308666@stu.mmu.ac.uk::a77a86e8-2de5-49c5-b2f0-ea95297b1827" providerId="AD" clId="Web-{4745751F-D79C-4E8D-84D0-E9493DA13FD4}" dt="2021-10-20T10:32:53.736" v="1"/>
          <pc:sldLayoutMkLst>
            <pc:docMk/>
            <pc:sldMasterMk cId="3094246407" sldId="2147483672"/>
            <pc:sldLayoutMk cId="1979051341" sldId="2147483673"/>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1288786298" sldId="2147483674"/>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1122052057" sldId="2147483675"/>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484630591" sldId="2147483676"/>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84755941" sldId="2147483677"/>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2144060097" sldId="2147483678"/>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1038724475" sldId="2147483679"/>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3321910612" sldId="2147483680"/>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2629493209" sldId="2147483681"/>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380739158" sldId="2147483682"/>
          </pc:sldLayoutMkLst>
        </pc:sldLayoutChg>
        <pc:sldLayoutChg chg="add del replId">
          <pc:chgData name="Husnain Ahmed" userId="S::21308666@stu.mmu.ac.uk::a77a86e8-2de5-49c5-b2f0-ea95297b1827" providerId="AD" clId="Web-{4745751F-D79C-4E8D-84D0-E9493DA13FD4}" dt="2021-10-20T10:32:53.736" v="1"/>
          <pc:sldLayoutMkLst>
            <pc:docMk/>
            <pc:sldMasterMk cId="3094246407" sldId="2147483672"/>
            <pc:sldLayoutMk cId="2355520292" sldId="2147483683"/>
          </pc:sldLayoutMkLst>
        </pc:sldLayoutChg>
      </pc:sldMasterChg>
      <pc:sldMasterChg chg="add del addSldLayout delSldLayout">
        <pc:chgData name="Husnain Ahmed" userId="S::21308666@stu.mmu.ac.uk::a77a86e8-2de5-49c5-b2f0-ea95297b1827" providerId="AD" clId="Web-{4745751F-D79C-4E8D-84D0-E9493DA13FD4}" dt="2021-10-20T10:32:56.048" v="3"/>
        <pc:sldMasterMkLst>
          <pc:docMk/>
          <pc:sldMasterMk cId="1045934240" sldId="2147483685"/>
        </pc:sldMasterMkLst>
        <pc:sldLayoutChg chg="add del">
          <pc:chgData name="Husnain Ahmed" userId="S::21308666@stu.mmu.ac.uk::a77a86e8-2de5-49c5-b2f0-ea95297b1827" providerId="AD" clId="Web-{4745751F-D79C-4E8D-84D0-E9493DA13FD4}" dt="2021-10-20T10:32:56.048" v="3"/>
          <pc:sldLayoutMkLst>
            <pc:docMk/>
            <pc:sldMasterMk cId="1045934240" sldId="2147483685"/>
            <pc:sldLayoutMk cId="164172347" sldId="2147483674"/>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835170274" sldId="2147483675"/>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526925948" sldId="2147483676"/>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2988901361" sldId="2147483677"/>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907328579" sldId="2147483678"/>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4050157604" sldId="2147483679"/>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4151676205" sldId="2147483680"/>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211757022" sldId="2147483681"/>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262273074" sldId="2147483682"/>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4103564229" sldId="2147483683"/>
          </pc:sldLayoutMkLst>
        </pc:sldLayoutChg>
        <pc:sldLayoutChg chg="add del">
          <pc:chgData name="Husnain Ahmed" userId="S::21308666@stu.mmu.ac.uk::a77a86e8-2de5-49c5-b2f0-ea95297b1827" providerId="AD" clId="Web-{4745751F-D79C-4E8D-84D0-E9493DA13FD4}" dt="2021-10-20T10:32:56.048" v="3"/>
          <pc:sldLayoutMkLst>
            <pc:docMk/>
            <pc:sldMasterMk cId="1045934240" sldId="2147483685"/>
            <pc:sldLayoutMk cId="481854607" sldId="2147483684"/>
          </pc:sldLayoutMkLst>
        </pc:sldLayoutChg>
      </pc:sldMasterChg>
      <pc:sldMasterChg chg="add addSldLayout">
        <pc:chgData name="Husnain Ahmed" userId="S::21308666@stu.mmu.ac.uk::a77a86e8-2de5-49c5-b2f0-ea95297b1827" providerId="AD" clId="Web-{4745751F-D79C-4E8D-84D0-E9493DA13FD4}" dt="2021-10-20T10:32:56.095" v="4"/>
        <pc:sldMasterMkLst>
          <pc:docMk/>
          <pc:sldMasterMk cId="3784470526" sldId="2147483698"/>
        </pc:sldMasterMkLst>
        <pc:sldLayoutChg chg="add">
          <pc:chgData name="Husnain Ahmed" userId="S::21308666@stu.mmu.ac.uk::a77a86e8-2de5-49c5-b2f0-ea95297b1827" providerId="AD" clId="Web-{4745751F-D79C-4E8D-84D0-E9493DA13FD4}" dt="2021-10-20T10:32:56.095" v="4"/>
          <pc:sldLayoutMkLst>
            <pc:docMk/>
            <pc:sldMasterMk cId="3784470526" sldId="2147483698"/>
            <pc:sldLayoutMk cId="1379309368" sldId="2147483687"/>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4095870741" sldId="2147483688"/>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2962293910" sldId="2147483689"/>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1870840111" sldId="2147483690"/>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2190968238" sldId="2147483691"/>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3998037725" sldId="2147483692"/>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2925995105" sldId="2147483693"/>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1335230475" sldId="2147483694"/>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426942269" sldId="2147483695"/>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1755377699" sldId="2147483696"/>
          </pc:sldLayoutMkLst>
        </pc:sldLayoutChg>
        <pc:sldLayoutChg chg="add">
          <pc:chgData name="Husnain Ahmed" userId="S::21308666@stu.mmu.ac.uk::a77a86e8-2de5-49c5-b2f0-ea95297b1827" providerId="AD" clId="Web-{4745751F-D79C-4E8D-84D0-E9493DA13FD4}" dt="2021-10-20T10:32:56.095" v="4"/>
          <pc:sldLayoutMkLst>
            <pc:docMk/>
            <pc:sldMasterMk cId="3784470526" sldId="2147483698"/>
            <pc:sldLayoutMk cId="3318787548" sldId="214748369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3523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9096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2599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694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5537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1878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7930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9803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9587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6229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10/25/2021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7084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10/25/2021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78447052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2133601"/>
            <a:ext cx="4755243" cy="3766268"/>
          </a:xfrm>
        </p:spPr>
        <p:txBody>
          <a:bodyPr anchor="t">
            <a:normAutofit fontScale="90000"/>
          </a:bodyPr>
          <a:lstStyle/>
          <a:p>
            <a:pPr algn="l"/>
            <a:r>
              <a:rPr lang="en-US" dirty="0">
                <a:solidFill>
                  <a:srgbClr val="52B620">
                    <a:alpha val="70000"/>
                  </a:srgbClr>
                </a:solidFill>
                <a:cs typeface="Angsana New"/>
              </a:rPr>
              <a:t>ARMY DRONE'S SURVEILING THE POPULACE</a:t>
            </a:r>
            <a:endParaRPr lang="en-US" dirty="0">
              <a:solidFill>
                <a:srgbClr val="52B620">
                  <a:alpha val="70000"/>
                </a:srgbClr>
              </a:solidFill>
            </a:endParaRPr>
          </a:p>
        </p:txBody>
      </p:sp>
      <p:sp>
        <p:nvSpPr>
          <p:cNvPr id="3" name="Subtitle 2"/>
          <p:cNvSpPr>
            <a:spLocks noGrp="1"/>
          </p:cNvSpPr>
          <p:nvPr>
            <p:ph type="subTitle" idx="1"/>
          </p:nvPr>
        </p:nvSpPr>
        <p:spPr>
          <a:xfrm>
            <a:off x="838200" y="762000"/>
            <a:ext cx="4800600" cy="1066800"/>
          </a:xfrm>
        </p:spPr>
        <p:txBody>
          <a:bodyPr vert="horz" lIns="91440" tIns="45720" rIns="91440" bIns="45720" rtlCol="0" anchor="t">
            <a:normAutofit/>
          </a:bodyPr>
          <a:lstStyle/>
          <a:p>
            <a:pPr algn="l"/>
            <a:r>
              <a:rPr lang="en-US" sz="2200" dirty="0">
                <a:solidFill>
                  <a:schemeClr val="tx2">
                    <a:alpha val="60000"/>
                  </a:schemeClr>
                </a:solidFill>
              </a:rPr>
              <a:t>By Husnain, Hamza, </a:t>
            </a:r>
            <a:r>
              <a:rPr lang="en-US" sz="2200" dirty="0" err="1">
                <a:solidFill>
                  <a:schemeClr val="tx2">
                    <a:alpha val="60000"/>
                  </a:schemeClr>
                </a:solidFill>
              </a:rPr>
              <a:t>Moasib</a:t>
            </a:r>
            <a:endParaRPr lang="en-US" sz="2200">
              <a:solidFill>
                <a:schemeClr val="tx2">
                  <a:alpha val="60000"/>
                </a:schemeClr>
              </a:solidFill>
            </a:endParaRPr>
          </a:p>
        </p:txBody>
      </p:sp>
      <p:sp>
        <p:nvSpPr>
          <p:cNvPr id="6" name="Rectangle 10">
            <a:extLst>
              <a:ext uri="{FF2B5EF4-FFF2-40B4-BE49-F238E27FC236}">
                <a16:creationId xmlns:a16="http://schemas.microsoft.com/office/drawing/2014/main" id="{50F155B6-ACA8-4C58-AAB6-CAFC981FF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796" y="0"/>
            <a:ext cx="6098204" cy="6882727"/>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1428"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a:extLst>
              <a:ext uri="{FF2B5EF4-FFF2-40B4-BE49-F238E27FC236}">
                <a16:creationId xmlns:a16="http://schemas.microsoft.com/office/drawing/2014/main" id="{34B75498-8ECA-4AC1-8AEC-7E5518F5A71E}"/>
              </a:ext>
            </a:extLst>
          </p:cNvPr>
          <p:cNvPicPr>
            <a:picLocks noChangeAspect="1"/>
          </p:cNvPicPr>
          <p:nvPr/>
        </p:nvPicPr>
        <p:blipFill rotWithShape="1">
          <a:blip r:embed="rId2">
            <a:alphaModFix amt="60000"/>
          </a:blip>
          <a:srcRect l="27039" r="2013" b="5"/>
          <a:stretch/>
        </p:blipFill>
        <p:spPr>
          <a:xfrm>
            <a:off x="6096000" y="10"/>
            <a:ext cx="6083807" cy="6857989"/>
          </a:xfrm>
          <a:prstGeom prst="rect">
            <a:avLst/>
          </a:prstGeom>
        </p:spPr>
      </p:pic>
      <p:sp>
        <p:nvSpPr>
          <p:cNvPr id="4" name="TextBox 3">
            <a:extLst>
              <a:ext uri="{FF2B5EF4-FFF2-40B4-BE49-F238E27FC236}">
                <a16:creationId xmlns:a16="http://schemas.microsoft.com/office/drawing/2014/main" id="{25DB2954-E48C-435A-96AB-5CF7BC1EA0A1}"/>
              </a:ext>
            </a:extLst>
          </p:cNvPr>
          <p:cNvSpPr txBox="1"/>
          <p:nvPr/>
        </p:nvSpPr>
        <p:spPr>
          <a:xfrm>
            <a:off x="3109686" y="162197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43741"/>
                </a:solidFill>
                <a:cs typeface="Arial"/>
              </a:rPr>
              <a:t>I did slides 1,3,5,7,10 you guys do other ones - Husnain</a:t>
            </a:r>
            <a:r>
              <a:rPr lang="en-US" dirty="0">
                <a:cs typeface="Arial"/>
              </a:rPr>
              <a: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F880-164C-4431-8DEC-3DB424E28B96}"/>
              </a:ext>
            </a:extLst>
          </p:cNvPr>
          <p:cNvSpPr>
            <a:spLocks noGrp="1"/>
          </p:cNvSpPr>
          <p:nvPr>
            <p:ph type="title"/>
          </p:nvPr>
        </p:nvSpPr>
        <p:spPr/>
        <p:txBody>
          <a:bodyPr>
            <a:normAutofit fontScale="90000"/>
          </a:bodyPr>
          <a:lstStyle/>
          <a:p>
            <a:r>
              <a:rPr lang="en-US">
                <a:cs typeface="Angsana New"/>
              </a:rPr>
              <a:t>TY for being good children and listening</a:t>
            </a:r>
            <a:endParaRPr lang="en-US"/>
          </a:p>
        </p:txBody>
      </p:sp>
      <p:pic>
        <p:nvPicPr>
          <p:cNvPr id="10" name="Picture 10" descr="A picture containing whiteboard&#10;&#10;Description automatically generated">
            <a:extLst>
              <a:ext uri="{FF2B5EF4-FFF2-40B4-BE49-F238E27FC236}">
                <a16:creationId xmlns:a16="http://schemas.microsoft.com/office/drawing/2014/main" id="{52D6D78E-3096-426E-8750-9703E2E78D74}"/>
              </a:ext>
            </a:extLst>
          </p:cNvPr>
          <p:cNvPicPr>
            <a:picLocks noGrp="1" noChangeAspect="1"/>
          </p:cNvPicPr>
          <p:nvPr>
            <p:ph idx="1"/>
          </p:nvPr>
        </p:nvPicPr>
        <p:blipFill>
          <a:blip r:embed="rId2"/>
          <a:stretch>
            <a:fillRect/>
          </a:stretch>
        </p:blipFill>
        <p:spPr>
          <a:xfrm>
            <a:off x="751133" y="3925680"/>
            <a:ext cx="3580831" cy="2288454"/>
          </a:xfrm>
        </p:spPr>
      </p:pic>
      <p:pic>
        <p:nvPicPr>
          <p:cNvPr id="11" name="Picture 11" descr="Text&#10;&#10;Description automatically generated">
            <a:extLst>
              <a:ext uri="{FF2B5EF4-FFF2-40B4-BE49-F238E27FC236}">
                <a16:creationId xmlns:a16="http://schemas.microsoft.com/office/drawing/2014/main" id="{F9AEE1D4-2FCC-4819-89E4-FFEC94C52E8E}"/>
              </a:ext>
            </a:extLst>
          </p:cNvPr>
          <p:cNvPicPr>
            <a:picLocks noChangeAspect="1"/>
          </p:cNvPicPr>
          <p:nvPr/>
        </p:nvPicPr>
        <p:blipFill>
          <a:blip r:embed="rId3"/>
          <a:stretch>
            <a:fillRect/>
          </a:stretch>
        </p:blipFill>
        <p:spPr>
          <a:xfrm>
            <a:off x="8357839" y="2081289"/>
            <a:ext cx="2743200" cy="1840496"/>
          </a:xfrm>
          <a:prstGeom prst="rect">
            <a:avLst/>
          </a:prstGeom>
        </p:spPr>
      </p:pic>
      <p:pic>
        <p:nvPicPr>
          <p:cNvPr id="12" name="Picture 12" descr="A picture containing shape&#10;&#10;Description automatically generated">
            <a:extLst>
              <a:ext uri="{FF2B5EF4-FFF2-40B4-BE49-F238E27FC236}">
                <a16:creationId xmlns:a16="http://schemas.microsoft.com/office/drawing/2014/main" id="{0E0AD47E-F9C7-40CD-BE67-D1E9598648B2}"/>
              </a:ext>
            </a:extLst>
          </p:cNvPr>
          <p:cNvPicPr>
            <a:picLocks noChangeAspect="1"/>
          </p:cNvPicPr>
          <p:nvPr/>
        </p:nvPicPr>
        <p:blipFill>
          <a:blip r:embed="rId4"/>
          <a:stretch>
            <a:fillRect/>
          </a:stretch>
        </p:blipFill>
        <p:spPr>
          <a:xfrm>
            <a:off x="4585010" y="3202279"/>
            <a:ext cx="3440151" cy="1800880"/>
          </a:xfrm>
          <a:prstGeom prst="rect">
            <a:avLst/>
          </a:prstGeom>
        </p:spPr>
      </p:pic>
    </p:spTree>
    <p:extLst>
      <p:ext uri="{BB962C8B-B14F-4D97-AF65-F5344CB8AC3E}">
        <p14:creationId xmlns:p14="http://schemas.microsoft.com/office/powerpoint/2010/main" val="70999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3AD-0B89-476A-90B1-99B71642EAED}"/>
              </a:ext>
            </a:extLst>
          </p:cNvPr>
          <p:cNvSpPr>
            <a:spLocks noGrp="1"/>
          </p:cNvSpPr>
          <p:nvPr>
            <p:ph type="title"/>
          </p:nvPr>
        </p:nvSpPr>
        <p:spPr/>
        <p:txBody>
          <a:bodyPr/>
          <a:lstStyle/>
          <a:p>
            <a:r>
              <a:rPr lang="en-US">
                <a:cs typeface="Angsana New"/>
              </a:rPr>
              <a:t>Intro</a:t>
            </a:r>
            <a:endParaRPr lang="en-US"/>
          </a:p>
        </p:txBody>
      </p:sp>
      <p:sp>
        <p:nvSpPr>
          <p:cNvPr id="3" name="Content Placeholder 2">
            <a:extLst>
              <a:ext uri="{FF2B5EF4-FFF2-40B4-BE49-F238E27FC236}">
                <a16:creationId xmlns:a16="http://schemas.microsoft.com/office/drawing/2014/main" id="{33254890-9EBF-4DDB-859F-69905471B1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569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72E1-79A4-49CD-BA9D-2C64767625B6}"/>
              </a:ext>
            </a:extLst>
          </p:cNvPr>
          <p:cNvSpPr>
            <a:spLocks noGrp="1"/>
          </p:cNvSpPr>
          <p:nvPr>
            <p:ph type="title"/>
          </p:nvPr>
        </p:nvSpPr>
        <p:spPr/>
        <p:txBody>
          <a:bodyPr/>
          <a:lstStyle/>
          <a:p>
            <a:r>
              <a:rPr lang="en-US">
                <a:cs typeface="Angsana New"/>
              </a:rPr>
              <a:t>Pros - 1</a:t>
            </a:r>
            <a:endParaRPr lang="en-US"/>
          </a:p>
        </p:txBody>
      </p:sp>
      <p:sp>
        <p:nvSpPr>
          <p:cNvPr id="3" name="Content Placeholder 2">
            <a:extLst>
              <a:ext uri="{FF2B5EF4-FFF2-40B4-BE49-F238E27FC236}">
                <a16:creationId xmlns:a16="http://schemas.microsoft.com/office/drawing/2014/main" id="{29A8E4E8-0A2B-4DA2-9D51-45718C7488AE}"/>
              </a:ext>
            </a:extLst>
          </p:cNvPr>
          <p:cNvSpPr>
            <a:spLocks noGrp="1"/>
          </p:cNvSpPr>
          <p:nvPr>
            <p:ph idx="1"/>
          </p:nvPr>
        </p:nvSpPr>
        <p:spPr/>
        <p:txBody>
          <a:bodyPr vert="horz" lIns="91440" tIns="45720" rIns="91440" bIns="45720" rtlCol="0" anchor="t">
            <a:normAutofit/>
          </a:bodyPr>
          <a:lstStyle/>
          <a:p>
            <a:r>
              <a:rPr lang="en-US" dirty="0">
                <a:solidFill>
                  <a:srgbClr val="243741">
                    <a:alpha val="70000"/>
                  </a:srgbClr>
                </a:solidFill>
              </a:rPr>
              <a:t>Increased in safety for citizens</a:t>
            </a:r>
          </a:p>
          <a:p>
            <a:pPr>
              <a:buClr>
                <a:srgbClr val="E5ECF0"/>
              </a:buClr>
            </a:pPr>
            <a:endParaRPr lang="en-US" dirty="0">
              <a:solidFill>
                <a:srgbClr val="243741">
                  <a:alpha val="70000"/>
                </a:srgbClr>
              </a:solidFill>
            </a:endParaRPr>
          </a:p>
          <a:p>
            <a:pPr>
              <a:buClr>
                <a:srgbClr val="E5ECF0"/>
              </a:buClr>
            </a:pPr>
            <a:r>
              <a:rPr lang="en-US" dirty="0">
                <a:solidFill>
                  <a:srgbClr val="243741">
                    <a:alpha val="70000"/>
                  </a:srgbClr>
                </a:solidFill>
              </a:rPr>
              <a:t>Keep dangerous criminals off the streets</a:t>
            </a:r>
          </a:p>
          <a:p>
            <a:pPr>
              <a:buClr>
                <a:srgbClr val="E5ECF0"/>
              </a:buClr>
            </a:pPr>
            <a:endParaRPr lang="en-US" dirty="0">
              <a:solidFill>
                <a:srgbClr val="243741">
                  <a:alpha val="70000"/>
                </a:srgbClr>
              </a:solidFill>
            </a:endParaRPr>
          </a:p>
          <a:p>
            <a:pPr>
              <a:buClr>
                <a:srgbClr val="E5ECF0"/>
              </a:buClr>
            </a:pPr>
            <a:r>
              <a:rPr lang="en-US" dirty="0">
                <a:solidFill>
                  <a:srgbClr val="243741">
                    <a:alpha val="70000"/>
                  </a:srgbClr>
                </a:solidFill>
              </a:rPr>
              <a:t>Help </a:t>
            </a:r>
            <a:r>
              <a:rPr lang="en-US" dirty="0" err="1">
                <a:solidFill>
                  <a:srgbClr val="243741">
                    <a:alpha val="70000"/>
                  </a:srgbClr>
                </a:solidFill>
              </a:rPr>
              <a:t>optimise</a:t>
            </a:r>
            <a:r>
              <a:rPr lang="en-US" dirty="0">
                <a:solidFill>
                  <a:srgbClr val="243741">
                    <a:alpha val="70000"/>
                  </a:srgbClr>
                </a:solidFill>
              </a:rPr>
              <a:t> police activity (</a:t>
            </a:r>
            <a:r>
              <a:rPr lang="en-US" dirty="0" err="1">
                <a:solidFill>
                  <a:srgbClr val="243741">
                    <a:alpha val="70000"/>
                  </a:srgbClr>
                </a:solidFill>
              </a:rPr>
              <a:t>pollice</a:t>
            </a:r>
            <a:r>
              <a:rPr lang="en-US" dirty="0">
                <a:solidFill>
                  <a:srgbClr val="243741">
                    <a:alpha val="70000"/>
                  </a:srgbClr>
                </a:solidFill>
              </a:rPr>
              <a:t> won't be falsely called out to the wrong areas due to better info)</a:t>
            </a:r>
          </a:p>
          <a:p>
            <a:pPr>
              <a:buClr>
                <a:srgbClr val="E5ECF0"/>
              </a:buClr>
            </a:pPr>
            <a:endParaRPr lang="en-US" dirty="0">
              <a:solidFill>
                <a:srgbClr val="243741">
                  <a:alpha val="70000"/>
                </a:srgbClr>
              </a:solidFill>
            </a:endParaRPr>
          </a:p>
        </p:txBody>
      </p:sp>
      <p:pic>
        <p:nvPicPr>
          <p:cNvPr id="4" name="Picture 4">
            <a:extLst>
              <a:ext uri="{FF2B5EF4-FFF2-40B4-BE49-F238E27FC236}">
                <a16:creationId xmlns:a16="http://schemas.microsoft.com/office/drawing/2014/main" id="{73A5BC75-F5B8-4F96-B8C9-BE8F298A5104}"/>
              </a:ext>
            </a:extLst>
          </p:cNvPr>
          <p:cNvPicPr>
            <a:picLocks noChangeAspect="1"/>
          </p:cNvPicPr>
          <p:nvPr/>
        </p:nvPicPr>
        <p:blipFill>
          <a:blip r:embed="rId2"/>
          <a:stretch>
            <a:fillRect/>
          </a:stretch>
        </p:blipFill>
        <p:spPr>
          <a:xfrm>
            <a:off x="9240644" y="174860"/>
            <a:ext cx="2743200" cy="3887745"/>
          </a:xfrm>
          <a:prstGeom prst="rect">
            <a:avLst/>
          </a:prstGeom>
        </p:spPr>
      </p:pic>
    </p:spTree>
    <p:extLst>
      <p:ext uri="{BB962C8B-B14F-4D97-AF65-F5344CB8AC3E}">
        <p14:creationId xmlns:p14="http://schemas.microsoft.com/office/powerpoint/2010/main" val="44331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6837-AF87-4F89-9951-F72141946348}"/>
              </a:ext>
            </a:extLst>
          </p:cNvPr>
          <p:cNvSpPr>
            <a:spLocks noGrp="1"/>
          </p:cNvSpPr>
          <p:nvPr>
            <p:ph type="title"/>
          </p:nvPr>
        </p:nvSpPr>
        <p:spPr/>
        <p:txBody>
          <a:bodyPr/>
          <a:lstStyle/>
          <a:p>
            <a:r>
              <a:rPr lang="en-US">
                <a:cs typeface="Angsana New"/>
              </a:rPr>
              <a:t>Pros - 2</a:t>
            </a:r>
            <a:endParaRPr lang="en-US"/>
          </a:p>
        </p:txBody>
      </p:sp>
      <p:sp>
        <p:nvSpPr>
          <p:cNvPr id="3" name="Content Placeholder 2">
            <a:extLst>
              <a:ext uri="{FF2B5EF4-FFF2-40B4-BE49-F238E27FC236}">
                <a16:creationId xmlns:a16="http://schemas.microsoft.com/office/drawing/2014/main" id="{45FCF8FD-A015-4B1D-A0D3-8F0F4B3853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30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8E08-6B71-4AC0-90D6-21B63FAF13B0}"/>
              </a:ext>
            </a:extLst>
          </p:cNvPr>
          <p:cNvSpPr>
            <a:spLocks noGrp="1"/>
          </p:cNvSpPr>
          <p:nvPr>
            <p:ph type="title"/>
          </p:nvPr>
        </p:nvSpPr>
        <p:spPr/>
        <p:txBody>
          <a:bodyPr/>
          <a:lstStyle/>
          <a:p>
            <a:r>
              <a:rPr lang="en-US">
                <a:cs typeface="Angsana New"/>
              </a:rPr>
              <a:t>Cons - 1</a:t>
            </a:r>
            <a:endParaRPr lang="en-US"/>
          </a:p>
        </p:txBody>
      </p:sp>
      <p:sp>
        <p:nvSpPr>
          <p:cNvPr id="3" name="Content Placeholder 2">
            <a:extLst>
              <a:ext uri="{FF2B5EF4-FFF2-40B4-BE49-F238E27FC236}">
                <a16:creationId xmlns:a16="http://schemas.microsoft.com/office/drawing/2014/main" id="{56EA56D9-F677-42BA-A463-955998489BBB}"/>
              </a:ext>
            </a:extLst>
          </p:cNvPr>
          <p:cNvSpPr>
            <a:spLocks noGrp="1"/>
          </p:cNvSpPr>
          <p:nvPr>
            <p:ph idx="1"/>
          </p:nvPr>
        </p:nvSpPr>
        <p:spPr/>
        <p:txBody>
          <a:bodyPr vert="horz" lIns="91440" tIns="45720" rIns="91440" bIns="45720" rtlCol="0" anchor="t">
            <a:normAutofit/>
          </a:bodyPr>
          <a:lstStyle/>
          <a:p>
            <a:r>
              <a:rPr lang="en-US" dirty="0">
                <a:solidFill>
                  <a:srgbClr val="243741">
                    <a:alpha val="70000"/>
                  </a:srgbClr>
                </a:solidFill>
              </a:rPr>
              <a:t>This is a serious breach of people's privacy</a:t>
            </a:r>
          </a:p>
          <a:p>
            <a:pPr>
              <a:buClr>
                <a:srgbClr val="E5ECF0"/>
              </a:buClr>
            </a:pPr>
            <a:endParaRPr lang="en-US" dirty="0">
              <a:solidFill>
                <a:srgbClr val="243741">
                  <a:alpha val="70000"/>
                </a:srgbClr>
              </a:solidFill>
            </a:endParaRPr>
          </a:p>
          <a:p>
            <a:pPr>
              <a:buClr>
                <a:srgbClr val="E5ECF0"/>
              </a:buClr>
            </a:pPr>
            <a:r>
              <a:rPr lang="en-US" dirty="0" err="1">
                <a:solidFill>
                  <a:srgbClr val="243741">
                    <a:alpha val="70000"/>
                  </a:srgbClr>
                </a:solidFill>
              </a:rPr>
              <a:t>Doppleganger's</a:t>
            </a:r>
            <a:r>
              <a:rPr lang="en-US" dirty="0">
                <a:solidFill>
                  <a:srgbClr val="243741">
                    <a:alpha val="70000"/>
                  </a:srgbClr>
                </a:solidFill>
              </a:rPr>
              <a:t> or similar looking people could cause false info to be given out</a:t>
            </a:r>
          </a:p>
          <a:p>
            <a:pPr>
              <a:buClr>
                <a:srgbClr val="E5ECF0"/>
              </a:buClr>
            </a:pPr>
            <a:endParaRPr lang="en-US" dirty="0">
              <a:solidFill>
                <a:srgbClr val="243741">
                  <a:alpha val="70000"/>
                </a:srgbClr>
              </a:solidFill>
            </a:endParaRPr>
          </a:p>
          <a:p>
            <a:pPr>
              <a:buClr>
                <a:srgbClr val="E5ECF0"/>
              </a:buClr>
            </a:pPr>
            <a:r>
              <a:rPr lang="en-US" dirty="0">
                <a:solidFill>
                  <a:srgbClr val="243741">
                    <a:alpha val="70000"/>
                  </a:srgbClr>
                </a:solidFill>
              </a:rPr>
              <a:t>There's no guarantee only criminals will be spied on or if personal info will be leaked</a:t>
            </a:r>
          </a:p>
        </p:txBody>
      </p:sp>
      <p:pic>
        <p:nvPicPr>
          <p:cNvPr id="4" name="Picture 4">
            <a:extLst>
              <a:ext uri="{FF2B5EF4-FFF2-40B4-BE49-F238E27FC236}">
                <a16:creationId xmlns:a16="http://schemas.microsoft.com/office/drawing/2014/main" id="{51637FDC-24B3-4240-BAE0-99B68BA9DB2B}"/>
              </a:ext>
            </a:extLst>
          </p:cNvPr>
          <p:cNvPicPr>
            <a:picLocks noChangeAspect="1"/>
          </p:cNvPicPr>
          <p:nvPr/>
        </p:nvPicPr>
        <p:blipFill>
          <a:blip r:embed="rId2"/>
          <a:stretch>
            <a:fillRect/>
          </a:stretch>
        </p:blipFill>
        <p:spPr>
          <a:xfrm>
            <a:off x="8372663" y="2830"/>
            <a:ext cx="3821151" cy="2195377"/>
          </a:xfrm>
          <a:prstGeom prst="rect">
            <a:avLst/>
          </a:prstGeom>
        </p:spPr>
      </p:pic>
    </p:spTree>
    <p:extLst>
      <p:ext uri="{BB962C8B-B14F-4D97-AF65-F5344CB8AC3E}">
        <p14:creationId xmlns:p14="http://schemas.microsoft.com/office/powerpoint/2010/main" val="119601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2DB8-D2EF-4C27-B804-DCC56F4A1321}"/>
              </a:ext>
            </a:extLst>
          </p:cNvPr>
          <p:cNvSpPr>
            <a:spLocks noGrp="1"/>
          </p:cNvSpPr>
          <p:nvPr>
            <p:ph type="title"/>
          </p:nvPr>
        </p:nvSpPr>
        <p:spPr/>
        <p:txBody>
          <a:bodyPr/>
          <a:lstStyle/>
          <a:p>
            <a:r>
              <a:rPr lang="en-US">
                <a:cs typeface="Angsana New"/>
              </a:rPr>
              <a:t>Cons - 2</a:t>
            </a:r>
            <a:endParaRPr lang="en-US"/>
          </a:p>
        </p:txBody>
      </p:sp>
      <p:sp>
        <p:nvSpPr>
          <p:cNvPr id="3" name="Content Placeholder 2">
            <a:extLst>
              <a:ext uri="{FF2B5EF4-FFF2-40B4-BE49-F238E27FC236}">
                <a16:creationId xmlns:a16="http://schemas.microsoft.com/office/drawing/2014/main" id="{70BD2C01-4ED3-4CFA-8D29-6F4C461D89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986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7C87-85A6-4849-A962-FE796CBA5356}"/>
              </a:ext>
            </a:extLst>
          </p:cNvPr>
          <p:cNvSpPr>
            <a:spLocks noGrp="1"/>
          </p:cNvSpPr>
          <p:nvPr>
            <p:ph type="title"/>
          </p:nvPr>
        </p:nvSpPr>
        <p:spPr/>
        <p:txBody>
          <a:bodyPr/>
          <a:lstStyle/>
          <a:p>
            <a:r>
              <a:rPr lang="en-US">
                <a:cs typeface="Angsana New"/>
              </a:rPr>
              <a:t>Examples - 1</a:t>
            </a:r>
            <a:endParaRPr lang="en-US"/>
          </a:p>
        </p:txBody>
      </p:sp>
      <p:sp>
        <p:nvSpPr>
          <p:cNvPr id="3" name="Content Placeholder 2">
            <a:extLst>
              <a:ext uri="{FF2B5EF4-FFF2-40B4-BE49-F238E27FC236}">
                <a16:creationId xmlns:a16="http://schemas.microsoft.com/office/drawing/2014/main" id="{071D87CD-20FC-45E7-B46D-A039FEEFA637}"/>
              </a:ext>
            </a:extLst>
          </p:cNvPr>
          <p:cNvSpPr>
            <a:spLocks noGrp="1"/>
          </p:cNvSpPr>
          <p:nvPr>
            <p:ph idx="1"/>
          </p:nvPr>
        </p:nvSpPr>
        <p:spPr/>
        <p:txBody>
          <a:bodyPr vert="horz" lIns="91440" tIns="45720" rIns="91440" bIns="45720" rtlCol="0" anchor="t">
            <a:normAutofit/>
          </a:bodyPr>
          <a:lstStyle/>
          <a:p>
            <a:r>
              <a:rPr lang="en-US" dirty="0">
                <a:ea typeface="+mn-lt"/>
                <a:cs typeface="+mn-lt"/>
              </a:rPr>
              <a:t>The British army has bought 30 “nano 'Bug' drones” for soldiers to spy on targets up to 2km (1.25 miles) away, in the latest step in the military use of controversial unmanned aerial vehicles (UAVs). The drones are small enough to be held in the palm of one hand, and weigh 196g, about the same as a large smartphone.</a:t>
            </a:r>
            <a:endParaRPr lang="en-US" dirty="0"/>
          </a:p>
        </p:txBody>
      </p:sp>
      <p:pic>
        <p:nvPicPr>
          <p:cNvPr id="4" name="Picture 4">
            <a:extLst>
              <a:ext uri="{FF2B5EF4-FFF2-40B4-BE49-F238E27FC236}">
                <a16:creationId xmlns:a16="http://schemas.microsoft.com/office/drawing/2014/main" id="{5092CF0E-C1C3-4EB0-8336-A28E23135C78}"/>
              </a:ext>
            </a:extLst>
          </p:cNvPr>
          <p:cNvPicPr>
            <a:picLocks noChangeAspect="1"/>
          </p:cNvPicPr>
          <p:nvPr/>
        </p:nvPicPr>
        <p:blipFill>
          <a:blip r:embed="rId2"/>
          <a:stretch>
            <a:fillRect/>
          </a:stretch>
        </p:blipFill>
        <p:spPr>
          <a:xfrm>
            <a:off x="8577102" y="4689150"/>
            <a:ext cx="3616712" cy="2166310"/>
          </a:xfrm>
          <a:prstGeom prst="rect">
            <a:avLst/>
          </a:prstGeom>
        </p:spPr>
      </p:pic>
    </p:spTree>
    <p:extLst>
      <p:ext uri="{BB962C8B-B14F-4D97-AF65-F5344CB8AC3E}">
        <p14:creationId xmlns:p14="http://schemas.microsoft.com/office/powerpoint/2010/main" val="235958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7BCB-EA8F-4EF2-819B-245AD395E507}"/>
              </a:ext>
            </a:extLst>
          </p:cNvPr>
          <p:cNvSpPr>
            <a:spLocks noGrp="1"/>
          </p:cNvSpPr>
          <p:nvPr>
            <p:ph type="title"/>
          </p:nvPr>
        </p:nvSpPr>
        <p:spPr/>
        <p:txBody>
          <a:bodyPr/>
          <a:lstStyle/>
          <a:p>
            <a:r>
              <a:rPr lang="en-US">
                <a:cs typeface="Angsana New"/>
              </a:rPr>
              <a:t>Examples - 2</a:t>
            </a:r>
            <a:endParaRPr lang="en-US"/>
          </a:p>
        </p:txBody>
      </p:sp>
      <p:sp>
        <p:nvSpPr>
          <p:cNvPr id="3" name="Content Placeholder 2">
            <a:extLst>
              <a:ext uri="{FF2B5EF4-FFF2-40B4-BE49-F238E27FC236}">
                <a16:creationId xmlns:a16="http://schemas.microsoft.com/office/drawing/2014/main" id="{92319874-4756-44D8-A31E-7DBB0BD965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400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85B6-42DB-4646-BCA4-B1C8BAAFA358}"/>
              </a:ext>
            </a:extLst>
          </p:cNvPr>
          <p:cNvSpPr>
            <a:spLocks noGrp="1"/>
          </p:cNvSpPr>
          <p:nvPr>
            <p:ph type="title"/>
          </p:nvPr>
        </p:nvSpPr>
        <p:spPr/>
        <p:txBody>
          <a:bodyPr/>
          <a:lstStyle/>
          <a:p>
            <a:r>
              <a:rPr lang="en-US">
                <a:cs typeface="Angsana New"/>
              </a:rPr>
              <a:t>Conclusion</a:t>
            </a:r>
            <a:endParaRPr lang="en-US"/>
          </a:p>
        </p:txBody>
      </p:sp>
      <p:sp>
        <p:nvSpPr>
          <p:cNvPr id="3" name="Content Placeholder 2">
            <a:extLst>
              <a:ext uri="{FF2B5EF4-FFF2-40B4-BE49-F238E27FC236}">
                <a16:creationId xmlns:a16="http://schemas.microsoft.com/office/drawing/2014/main" id="{85289EA6-A59A-427D-A971-89792C0C7D2C}"/>
              </a:ext>
            </a:extLst>
          </p:cNvPr>
          <p:cNvSpPr>
            <a:spLocks noGrp="1"/>
          </p:cNvSpPr>
          <p:nvPr>
            <p:ph idx="1"/>
          </p:nvPr>
        </p:nvSpPr>
        <p:spPr/>
        <p:txBody>
          <a:bodyPr vert="horz" lIns="91440" tIns="45720" rIns="91440" bIns="45720" rtlCol="0" anchor="t">
            <a:normAutofit/>
          </a:bodyPr>
          <a:lstStyle/>
          <a:p>
            <a:endParaRPr lang="en-US" dirty="0">
              <a:solidFill>
                <a:srgbClr val="243741">
                  <a:alpha val="70000"/>
                </a:srgbClr>
              </a:solidFill>
            </a:endParaRPr>
          </a:p>
        </p:txBody>
      </p:sp>
    </p:spTree>
    <p:extLst>
      <p:ext uri="{BB962C8B-B14F-4D97-AF65-F5344CB8AC3E}">
        <p14:creationId xmlns:p14="http://schemas.microsoft.com/office/powerpoint/2010/main" val="2798980794"/>
      </p:ext>
    </p:extLst>
  </p:cSld>
  <p:clrMapOvr>
    <a:masterClrMapping/>
  </p:clrMapOvr>
</p:sld>
</file>

<file path=ppt/theme/theme1.xml><?xml version="1.0" encoding="utf-8"?>
<a:theme xmlns:a="http://schemas.openxmlformats.org/drawingml/2006/main" name="LuminousVTI">
  <a:themeElements>
    <a:clrScheme name="AnalogousFromRegularSeedLeftStep">
      <a:dk1>
        <a:srgbClr val="000000"/>
      </a:dk1>
      <a:lt1>
        <a:srgbClr val="FFFFFF"/>
      </a:lt1>
      <a:dk2>
        <a:srgbClr val="243741"/>
      </a:dk2>
      <a:lt2>
        <a:srgbClr val="E8E4E2"/>
      </a:lt2>
      <a:accent1>
        <a:srgbClr val="29A7E7"/>
      </a:accent1>
      <a:accent2>
        <a:srgbClr val="14B4A7"/>
      </a:accent2>
      <a:accent3>
        <a:srgbClr val="21B96E"/>
      </a:accent3>
      <a:accent4>
        <a:srgbClr val="14BA23"/>
      </a:accent4>
      <a:accent5>
        <a:srgbClr val="52B620"/>
      </a:accent5>
      <a:accent6>
        <a:srgbClr val="87AF13"/>
      </a:accent6>
      <a:hlink>
        <a:srgbClr val="BF6A3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LuminousVTI</vt:lpstr>
      <vt:lpstr>ARMY DRONE'S SURVEILING THE POPULACE</vt:lpstr>
      <vt:lpstr>Intro</vt:lpstr>
      <vt:lpstr>Pros - 1</vt:lpstr>
      <vt:lpstr>Pros - 2</vt:lpstr>
      <vt:lpstr>Cons - 1</vt:lpstr>
      <vt:lpstr>Cons - 2</vt:lpstr>
      <vt:lpstr>Examples - 1</vt:lpstr>
      <vt:lpstr>Examples - 2</vt:lpstr>
      <vt:lpstr>Conclusion</vt:lpstr>
      <vt:lpstr>TY for being good children and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69</cp:revision>
  <dcterms:created xsi:type="dcterms:W3CDTF">2021-10-20T10:31:52Z</dcterms:created>
  <dcterms:modified xsi:type="dcterms:W3CDTF">2021-10-25T11:42:12Z</dcterms:modified>
</cp:coreProperties>
</file>