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56" r:id="rId5"/>
    <p:sldId id="257" r:id="rId6"/>
    <p:sldId id="258" r:id="rId7"/>
    <p:sldId id="259" r:id="rId8"/>
    <p:sldId id="260" r:id="rId9"/>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8" autoAdjust="0"/>
    <p:restoredTop sz="69767" autoAdjust="0"/>
  </p:normalViewPr>
  <p:slideViewPr>
    <p:cSldViewPr snapToGrid="0">
      <p:cViewPr varScale="1">
        <p:scale>
          <a:sx n="90" d="100"/>
          <a:sy n="90" d="100"/>
        </p:scale>
        <p:origin x="11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nain Ahmed" userId="a77a86e8-2de5-49c5-b2f0-ea95297b1827" providerId="ADAL" clId="{8EB4F6C2-FC56-4768-A5FC-18CFE5DBA295}"/>
    <pc:docChg chg="undo custSel modSld">
      <pc:chgData name="Husnain Ahmed" userId="a77a86e8-2de5-49c5-b2f0-ea95297b1827" providerId="ADAL" clId="{8EB4F6C2-FC56-4768-A5FC-18CFE5DBA295}" dt="2022-03-16T09:58:49.607" v="524" actId="20577"/>
      <pc:docMkLst>
        <pc:docMk/>
      </pc:docMkLst>
      <pc:sldChg chg="modSp mod">
        <pc:chgData name="Husnain Ahmed" userId="a77a86e8-2de5-49c5-b2f0-ea95297b1827" providerId="ADAL" clId="{8EB4F6C2-FC56-4768-A5FC-18CFE5DBA295}" dt="2022-03-16T09:58:49.607" v="524" actId="20577"/>
        <pc:sldMkLst>
          <pc:docMk/>
          <pc:sldMk cId="3149346753" sldId="258"/>
        </pc:sldMkLst>
        <pc:spChg chg="mod">
          <ac:chgData name="Husnain Ahmed" userId="a77a86e8-2de5-49c5-b2f0-ea95297b1827" providerId="ADAL" clId="{8EB4F6C2-FC56-4768-A5FC-18CFE5DBA295}" dt="2022-03-16T09:58:49.607" v="524" actId="20577"/>
          <ac:spMkLst>
            <pc:docMk/>
            <pc:sldMk cId="3149346753" sldId="258"/>
            <ac:spMk id="3" creationId="{9027DB75-875D-487D-A652-7A454294B67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00AD3-9FE9-424D-A351-9FA2D00BE361}" type="datetimeFigureOut">
              <a:rPr lang="en-GB" smtClean="0"/>
              <a:t>16/03/2022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9F12C-454B-4D11-AF06-574D32E0EDCB}" type="slidenum">
              <a:rPr lang="en-GB" smtClean="0"/>
              <a:t>‹#›</a:t>
            </a:fld>
            <a:endParaRPr lang="en-GB"/>
          </a:p>
        </p:txBody>
      </p:sp>
    </p:spTree>
    <p:extLst>
      <p:ext uri="{BB962C8B-B14F-4D97-AF65-F5344CB8AC3E}">
        <p14:creationId xmlns:p14="http://schemas.microsoft.com/office/powerpoint/2010/main" val="310836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report details the formation of the team and initial ideas for the project. It should be completed by the end of the week 1 first activity. Remember to upload this to your project team’s Microsoft Teams ‘Files’ section</a:t>
            </a:r>
          </a:p>
        </p:txBody>
      </p:sp>
      <p:sp>
        <p:nvSpPr>
          <p:cNvPr id="4" name="Slide Number Placeholder 3"/>
          <p:cNvSpPr>
            <a:spLocks noGrp="1"/>
          </p:cNvSpPr>
          <p:nvPr>
            <p:ph type="sldNum" sz="quarter" idx="5"/>
          </p:nvPr>
        </p:nvSpPr>
        <p:spPr/>
        <p:txBody>
          <a:bodyPr/>
          <a:lstStyle/>
          <a:p>
            <a:fld id="{4AD9F12C-454B-4D11-AF06-574D32E0EDCB}" type="slidenum">
              <a:rPr lang="en-GB" smtClean="0"/>
              <a:t>1</a:t>
            </a:fld>
            <a:endParaRPr lang="en-GB"/>
          </a:p>
        </p:txBody>
      </p:sp>
    </p:spTree>
    <p:extLst>
      <p:ext uri="{BB962C8B-B14F-4D97-AF65-F5344CB8AC3E}">
        <p14:creationId xmlns:p14="http://schemas.microsoft.com/office/powerpoint/2010/main" val="3370545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Fill the &lt;name&gt; sections in with the team members alongside the roles they are undertaking.  While discussing the roles you may want to look at the role descriptors in the Moodle Unit.</a:t>
            </a:r>
          </a:p>
        </p:txBody>
      </p:sp>
      <p:sp>
        <p:nvSpPr>
          <p:cNvPr id="4" name="Slide Number Placeholder 3"/>
          <p:cNvSpPr>
            <a:spLocks noGrp="1"/>
          </p:cNvSpPr>
          <p:nvPr>
            <p:ph type="sldNum" sz="quarter" idx="5"/>
          </p:nvPr>
        </p:nvSpPr>
        <p:spPr/>
        <p:txBody>
          <a:bodyPr/>
          <a:lstStyle/>
          <a:p>
            <a:fld id="{4AD9F12C-454B-4D11-AF06-574D32E0EDCB}" type="slidenum">
              <a:rPr lang="en-GB" smtClean="0"/>
              <a:t>2</a:t>
            </a:fld>
            <a:endParaRPr lang="en-GB"/>
          </a:p>
        </p:txBody>
      </p:sp>
    </p:spTree>
    <p:extLst>
      <p:ext uri="{BB962C8B-B14F-4D97-AF65-F5344CB8AC3E}">
        <p14:creationId xmlns:p14="http://schemas.microsoft.com/office/powerpoint/2010/main" val="2983486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this slide you should give a brief description of the problem domain you have decided to address. This should define the high level problem, without thinking of any type of solution and identify the 3 key aspects of the problem domain.</a:t>
            </a:r>
          </a:p>
          <a:p>
            <a:pPr marL="171450" indent="-171450">
              <a:buFont typeface="Arial" panose="020B0604020202020204" pitchFamily="34" charset="0"/>
              <a:buChar char="•"/>
            </a:pPr>
            <a:r>
              <a:rPr lang="en-GB" dirty="0"/>
              <a:t>What is the actual problem – what you do aim to do</a:t>
            </a:r>
          </a:p>
          <a:p>
            <a:pPr marL="171450" indent="-171450">
              <a:buFont typeface="Arial" panose="020B0604020202020204" pitchFamily="34" charset="0"/>
              <a:buChar char="•"/>
            </a:pPr>
            <a:r>
              <a:rPr lang="en-GB" dirty="0"/>
              <a:t>Why are you doing it – what is the benefit of doing this and/or impact of not doing it</a:t>
            </a:r>
          </a:p>
          <a:p>
            <a:pPr marL="171450" indent="-171450">
              <a:buFont typeface="Arial" panose="020B0604020202020204" pitchFamily="34" charset="0"/>
              <a:buChar char="•"/>
            </a:pPr>
            <a:r>
              <a:rPr lang="en-GB" dirty="0"/>
              <a:t>How are you going to go about addressing it. This is the most difficult part. You should not be thinking about the solution, but the process by which you are going to research, design/implement, and evaluate and type of potential solution to this problem domain. It should be high level and strategic.</a:t>
            </a:r>
          </a:p>
        </p:txBody>
      </p:sp>
      <p:sp>
        <p:nvSpPr>
          <p:cNvPr id="4" name="Slide Number Placeholder 3"/>
          <p:cNvSpPr>
            <a:spLocks noGrp="1"/>
          </p:cNvSpPr>
          <p:nvPr>
            <p:ph type="sldNum" sz="quarter" idx="5"/>
          </p:nvPr>
        </p:nvSpPr>
        <p:spPr/>
        <p:txBody>
          <a:bodyPr/>
          <a:lstStyle/>
          <a:p>
            <a:fld id="{4AD9F12C-454B-4D11-AF06-574D32E0EDCB}" type="slidenum">
              <a:rPr lang="en-GB" smtClean="0"/>
              <a:t>3</a:t>
            </a:fld>
            <a:endParaRPr lang="en-GB"/>
          </a:p>
        </p:txBody>
      </p:sp>
    </p:spTree>
    <p:extLst>
      <p:ext uri="{BB962C8B-B14F-4D97-AF65-F5344CB8AC3E}">
        <p14:creationId xmlns:p14="http://schemas.microsoft.com/office/powerpoint/2010/main" val="1078498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this slide you should give a brief description of your initial concept. If you have more than one you should use a slide for each, although I advise against this.</a:t>
            </a:r>
          </a:p>
          <a:p>
            <a:endParaRPr lang="en-GB" dirty="0"/>
          </a:p>
          <a:p>
            <a:r>
              <a:rPr lang="en-GB" dirty="0"/>
              <a:t>Briefly document the initial concept in high level terms that describe the type of solution and how it addresses the ‘what’ and ‘why’ of the problem domain. This could be in the form of a ‘user story’ or ‘</a:t>
            </a:r>
            <a:r>
              <a:rPr lang="en-GB"/>
              <a:t>use case’</a:t>
            </a:r>
            <a:endParaRPr lang="en-GB" dirty="0"/>
          </a:p>
          <a:p>
            <a:endParaRPr lang="en-GB" dirty="0"/>
          </a:p>
          <a:p>
            <a:r>
              <a:rPr lang="en-GB" dirty="0"/>
              <a:t>Briefly document the 3 key features of this concept. These will become the focus of your project sprints </a:t>
            </a:r>
          </a:p>
        </p:txBody>
      </p:sp>
      <p:sp>
        <p:nvSpPr>
          <p:cNvPr id="4" name="Slide Number Placeholder 3"/>
          <p:cNvSpPr>
            <a:spLocks noGrp="1"/>
          </p:cNvSpPr>
          <p:nvPr>
            <p:ph type="sldNum" sz="quarter" idx="5"/>
          </p:nvPr>
        </p:nvSpPr>
        <p:spPr/>
        <p:txBody>
          <a:bodyPr/>
          <a:lstStyle/>
          <a:p>
            <a:fld id="{4AD9F12C-454B-4D11-AF06-574D32E0EDCB}" type="slidenum">
              <a:rPr lang="en-GB" smtClean="0"/>
              <a:t>4</a:t>
            </a:fld>
            <a:endParaRPr lang="en-GB"/>
          </a:p>
        </p:txBody>
      </p:sp>
    </p:spTree>
    <p:extLst>
      <p:ext uri="{BB962C8B-B14F-4D97-AF65-F5344CB8AC3E}">
        <p14:creationId xmlns:p14="http://schemas.microsoft.com/office/powerpoint/2010/main" val="3936328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1B6F5-D192-4F74-8288-0AD69D4AB5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0423311-C1DE-4074-8DBD-BEDAD32BD3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CA67BDA-5CDF-4D52-88A0-420F4EFCB346}"/>
              </a:ext>
            </a:extLst>
          </p:cNvPr>
          <p:cNvSpPr>
            <a:spLocks noGrp="1"/>
          </p:cNvSpPr>
          <p:nvPr>
            <p:ph type="dt" sz="half" idx="10"/>
          </p:nvPr>
        </p:nvSpPr>
        <p:spPr/>
        <p:txBody>
          <a:bodyPr/>
          <a:lstStyle/>
          <a:p>
            <a:fld id="{7F1646EF-F3CB-4D43-9E27-81EC796F6CCC}" type="datetimeFigureOut">
              <a:rPr lang="en-GB" smtClean="0"/>
              <a:t>16/03/2022</a:t>
            </a:fld>
            <a:endParaRPr lang="en-GB"/>
          </a:p>
        </p:txBody>
      </p:sp>
      <p:sp>
        <p:nvSpPr>
          <p:cNvPr id="5" name="Footer Placeholder 4">
            <a:extLst>
              <a:ext uri="{FF2B5EF4-FFF2-40B4-BE49-F238E27FC236}">
                <a16:creationId xmlns:a16="http://schemas.microsoft.com/office/drawing/2014/main" id="{B1B4EB47-3048-4402-B517-F16A2C9DBA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A007FD-AE73-4C6D-9459-3DBAD06581F9}"/>
              </a:ext>
            </a:extLst>
          </p:cNvPr>
          <p:cNvSpPr>
            <a:spLocks noGrp="1"/>
          </p:cNvSpPr>
          <p:nvPr>
            <p:ph type="sldNum" sz="quarter" idx="12"/>
          </p:nvPr>
        </p:nvSpPr>
        <p:spPr/>
        <p:txBody>
          <a:bodyPr/>
          <a:lstStyle/>
          <a:p>
            <a:fld id="{9D404F67-3657-402B-8B37-DC612116B30E}" type="slidenum">
              <a:rPr lang="en-GB" smtClean="0"/>
              <a:t>‹#›</a:t>
            </a:fld>
            <a:endParaRPr lang="en-GB"/>
          </a:p>
        </p:txBody>
      </p:sp>
    </p:spTree>
    <p:extLst>
      <p:ext uri="{BB962C8B-B14F-4D97-AF65-F5344CB8AC3E}">
        <p14:creationId xmlns:p14="http://schemas.microsoft.com/office/powerpoint/2010/main" val="3308303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33B6-E8E8-4B73-948A-93CB66784CE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C01FCC4-F81B-4AF2-861C-0CC72BCBA6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452B66-6182-42A4-ADC8-4B32594BD2DF}"/>
              </a:ext>
            </a:extLst>
          </p:cNvPr>
          <p:cNvSpPr>
            <a:spLocks noGrp="1"/>
          </p:cNvSpPr>
          <p:nvPr>
            <p:ph type="dt" sz="half" idx="10"/>
          </p:nvPr>
        </p:nvSpPr>
        <p:spPr/>
        <p:txBody>
          <a:bodyPr/>
          <a:lstStyle/>
          <a:p>
            <a:fld id="{7F1646EF-F3CB-4D43-9E27-81EC796F6CCC}" type="datetimeFigureOut">
              <a:rPr lang="en-GB" smtClean="0"/>
              <a:t>16/03/2022</a:t>
            </a:fld>
            <a:endParaRPr lang="en-GB"/>
          </a:p>
        </p:txBody>
      </p:sp>
      <p:sp>
        <p:nvSpPr>
          <p:cNvPr id="5" name="Footer Placeholder 4">
            <a:extLst>
              <a:ext uri="{FF2B5EF4-FFF2-40B4-BE49-F238E27FC236}">
                <a16:creationId xmlns:a16="http://schemas.microsoft.com/office/drawing/2014/main" id="{04602C46-76FE-4831-8F9D-E77502B33C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D4B521-4444-44A1-A6DB-516076819EA2}"/>
              </a:ext>
            </a:extLst>
          </p:cNvPr>
          <p:cNvSpPr>
            <a:spLocks noGrp="1"/>
          </p:cNvSpPr>
          <p:nvPr>
            <p:ph type="sldNum" sz="quarter" idx="12"/>
          </p:nvPr>
        </p:nvSpPr>
        <p:spPr/>
        <p:txBody>
          <a:bodyPr/>
          <a:lstStyle/>
          <a:p>
            <a:fld id="{9D404F67-3657-402B-8B37-DC612116B30E}" type="slidenum">
              <a:rPr lang="en-GB" smtClean="0"/>
              <a:t>‹#›</a:t>
            </a:fld>
            <a:endParaRPr lang="en-GB"/>
          </a:p>
        </p:txBody>
      </p:sp>
    </p:spTree>
    <p:extLst>
      <p:ext uri="{BB962C8B-B14F-4D97-AF65-F5344CB8AC3E}">
        <p14:creationId xmlns:p14="http://schemas.microsoft.com/office/powerpoint/2010/main" val="2882261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12826F-CD63-4FDB-A971-CA2F57C1D0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303301E-23E6-4FB3-8D9F-D2123ABB6C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CFF3BA-442B-44A5-8432-81B2674B7A47}"/>
              </a:ext>
            </a:extLst>
          </p:cNvPr>
          <p:cNvSpPr>
            <a:spLocks noGrp="1"/>
          </p:cNvSpPr>
          <p:nvPr>
            <p:ph type="dt" sz="half" idx="10"/>
          </p:nvPr>
        </p:nvSpPr>
        <p:spPr/>
        <p:txBody>
          <a:bodyPr/>
          <a:lstStyle/>
          <a:p>
            <a:fld id="{7F1646EF-F3CB-4D43-9E27-81EC796F6CCC}" type="datetimeFigureOut">
              <a:rPr lang="en-GB" smtClean="0"/>
              <a:t>16/03/2022</a:t>
            </a:fld>
            <a:endParaRPr lang="en-GB"/>
          </a:p>
        </p:txBody>
      </p:sp>
      <p:sp>
        <p:nvSpPr>
          <p:cNvPr id="5" name="Footer Placeholder 4">
            <a:extLst>
              <a:ext uri="{FF2B5EF4-FFF2-40B4-BE49-F238E27FC236}">
                <a16:creationId xmlns:a16="http://schemas.microsoft.com/office/drawing/2014/main" id="{73E4E768-2327-4F71-B749-D65B13CEF0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3863BB-99A5-4714-A78F-C2EAB00222C8}"/>
              </a:ext>
            </a:extLst>
          </p:cNvPr>
          <p:cNvSpPr>
            <a:spLocks noGrp="1"/>
          </p:cNvSpPr>
          <p:nvPr>
            <p:ph type="sldNum" sz="quarter" idx="12"/>
          </p:nvPr>
        </p:nvSpPr>
        <p:spPr/>
        <p:txBody>
          <a:bodyPr/>
          <a:lstStyle/>
          <a:p>
            <a:fld id="{9D404F67-3657-402B-8B37-DC612116B30E}" type="slidenum">
              <a:rPr lang="en-GB" smtClean="0"/>
              <a:t>‹#›</a:t>
            </a:fld>
            <a:endParaRPr lang="en-GB"/>
          </a:p>
        </p:txBody>
      </p:sp>
    </p:spTree>
    <p:extLst>
      <p:ext uri="{BB962C8B-B14F-4D97-AF65-F5344CB8AC3E}">
        <p14:creationId xmlns:p14="http://schemas.microsoft.com/office/powerpoint/2010/main" val="146025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17D40-21CC-47CB-B125-3B18B72E669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24970D5-BAE7-4D7A-943F-14D78456BF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8AE696-A47F-4A1D-B9AB-B7FE42E35BCF}"/>
              </a:ext>
            </a:extLst>
          </p:cNvPr>
          <p:cNvSpPr>
            <a:spLocks noGrp="1"/>
          </p:cNvSpPr>
          <p:nvPr>
            <p:ph type="dt" sz="half" idx="10"/>
          </p:nvPr>
        </p:nvSpPr>
        <p:spPr/>
        <p:txBody>
          <a:bodyPr/>
          <a:lstStyle/>
          <a:p>
            <a:fld id="{7F1646EF-F3CB-4D43-9E27-81EC796F6CCC}" type="datetimeFigureOut">
              <a:rPr lang="en-GB" smtClean="0"/>
              <a:t>16/03/2022</a:t>
            </a:fld>
            <a:endParaRPr lang="en-GB"/>
          </a:p>
        </p:txBody>
      </p:sp>
      <p:sp>
        <p:nvSpPr>
          <p:cNvPr id="5" name="Footer Placeholder 4">
            <a:extLst>
              <a:ext uri="{FF2B5EF4-FFF2-40B4-BE49-F238E27FC236}">
                <a16:creationId xmlns:a16="http://schemas.microsoft.com/office/drawing/2014/main" id="{8DEB3929-8952-403D-8B49-3007D454CB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954580-DF9C-43CF-96EE-758F2D2D09CE}"/>
              </a:ext>
            </a:extLst>
          </p:cNvPr>
          <p:cNvSpPr>
            <a:spLocks noGrp="1"/>
          </p:cNvSpPr>
          <p:nvPr>
            <p:ph type="sldNum" sz="quarter" idx="12"/>
          </p:nvPr>
        </p:nvSpPr>
        <p:spPr/>
        <p:txBody>
          <a:bodyPr/>
          <a:lstStyle/>
          <a:p>
            <a:fld id="{9D404F67-3657-402B-8B37-DC612116B30E}" type="slidenum">
              <a:rPr lang="en-GB" smtClean="0"/>
              <a:t>‹#›</a:t>
            </a:fld>
            <a:endParaRPr lang="en-GB"/>
          </a:p>
        </p:txBody>
      </p:sp>
    </p:spTree>
    <p:extLst>
      <p:ext uri="{BB962C8B-B14F-4D97-AF65-F5344CB8AC3E}">
        <p14:creationId xmlns:p14="http://schemas.microsoft.com/office/powerpoint/2010/main" val="206706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7F69-24E0-4214-B014-018A6F856B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C782C7B-0D33-41A7-8539-5CD9C906C6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D704B9-E9D4-42D3-AF25-A4743C65F821}"/>
              </a:ext>
            </a:extLst>
          </p:cNvPr>
          <p:cNvSpPr>
            <a:spLocks noGrp="1"/>
          </p:cNvSpPr>
          <p:nvPr>
            <p:ph type="dt" sz="half" idx="10"/>
          </p:nvPr>
        </p:nvSpPr>
        <p:spPr/>
        <p:txBody>
          <a:bodyPr/>
          <a:lstStyle/>
          <a:p>
            <a:fld id="{7F1646EF-F3CB-4D43-9E27-81EC796F6CCC}" type="datetimeFigureOut">
              <a:rPr lang="en-GB" smtClean="0"/>
              <a:t>16/03/2022</a:t>
            </a:fld>
            <a:endParaRPr lang="en-GB"/>
          </a:p>
        </p:txBody>
      </p:sp>
      <p:sp>
        <p:nvSpPr>
          <p:cNvPr id="5" name="Footer Placeholder 4">
            <a:extLst>
              <a:ext uri="{FF2B5EF4-FFF2-40B4-BE49-F238E27FC236}">
                <a16:creationId xmlns:a16="http://schemas.microsoft.com/office/drawing/2014/main" id="{9DFEA6EF-B748-44EE-92C9-F277910957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C4D257-64B9-46AF-BA49-24A4039544DC}"/>
              </a:ext>
            </a:extLst>
          </p:cNvPr>
          <p:cNvSpPr>
            <a:spLocks noGrp="1"/>
          </p:cNvSpPr>
          <p:nvPr>
            <p:ph type="sldNum" sz="quarter" idx="12"/>
          </p:nvPr>
        </p:nvSpPr>
        <p:spPr/>
        <p:txBody>
          <a:bodyPr/>
          <a:lstStyle/>
          <a:p>
            <a:fld id="{9D404F67-3657-402B-8B37-DC612116B30E}" type="slidenum">
              <a:rPr lang="en-GB" smtClean="0"/>
              <a:t>‹#›</a:t>
            </a:fld>
            <a:endParaRPr lang="en-GB"/>
          </a:p>
        </p:txBody>
      </p:sp>
    </p:spTree>
    <p:extLst>
      <p:ext uri="{BB962C8B-B14F-4D97-AF65-F5344CB8AC3E}">
        <p14:creationId xmlns:p14="http://schemas.microsoft.com/office/powerpoint/2010/main" val="1621929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CB3D-349E-44A1-AFAC-013FEF9F0A1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114591A-FEE7-4566-BA4B-12E96C81D1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FFFCF3-E7E8-4F46-B968-4C68F2C040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7777614-7153-4A97-A420-DED24481A6C1}"/>
              </a:ext>
            </a:extLst>
          </p:cNvPr>
          <p:cNvSpPr>
            <a:spLocks noGrp="1"/>
          </p:cNvSpPr>
          <p:nvPr>
            <p:ph type="dt" sz="half" idx="10"/>
          </p:nvPr>
        </p:nvSpPr>
        <p:spPr/>
        <p:txBody>
          <a:bodyPr/>
          <a:lstStyle/>
          <a:p>
            <a:fld id="{7F1646EF-F3CB-4D43-9E27-81EC796F6CCC}" type="datetimeFigureOut">
              <a:rPr lang="en-GB" smtClean="0"/>
              <a:t>16/03/2022</a:t>
            </a:fld>
            <a:endParaRPr lang="en-GB"/>
          </a:p>
        </p:txBody>
      </p:sp>
      <p:sp>
        <p:nvSpPr>
          <p:cNvPr id="6" name="Footer Placeholder 5">
            <a:extLst>
              <a:ext uri="{FF2B5EF4-FFF2-40B4-BE49-F238E27FC236}">
                <a16:creationId xmlns:a16="http://schemas.microsoft.com/office/drawing/2014/main" id="{625106E2-0B84-4200-BE8C-AF685E1C60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68BAEE-8756-4034-9B9D-2E47E637CCA9}"/>
              </a:ext>
            </a:extLst>
          </p:cNvPr>
          <p:cNvSpPr>
            <a:spLocks noGrp="1"/>
          </p:cNvSpPr>
          <p:nvPr>
            <p:ph type="sldNum" sz="quarter" idx="12"/>
          </p:nvPr>
        </p:nvSpPr>
        <p:spPr/>
        <p:txBody>
          <a:bodyPr/>
          <a:lstStyle/>
          <a:p>
            <a:fld id="{9D404F67-3657-402B-8B37-DC612116B30E}" type="slidenum">
              <a:rPr lang="en-GB" smtClean="0"/>
              <a:t>‹#›</a:t>
            </a:fld>
            <a:endParaRPr lang="en-GB"/>
          </a:p>
        </p:txBody>
      </p:sp>
    </p:spTree>
    <p:extLst>
      <p:ext uri="{BB962C8B-B14F-4D97-AF65-F5344CB8AC3E}">
        <p14:creationId xmlns:p14="http://schemas.microsoft.com/office/powerpoint/2010/main" val="3989642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46C3C-D738-4CC5-AAF0-0420C475912D}"/>
              </a:ext>
            </a:extLst>
          </p:cNvPr>
          <p:cNvSpPr>
            <a:spLocks noGrp="1"/>
          </p:cNvSpPr>
          <p:nvPr>
            <p:ph type="title"/>
          </p:nvPr>
        </p:nvSpPr>
        <p:spPr>
          <a:xfrm>
            <a:off x="839788" y="365125"/>
            <a:ext cx="7598534"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40F89B-C79E-41B8-974B-12B25CE3D7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C173A9-CBD7-435B-9F07-91C647D323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531328-194E-4483-8E1C-734963014A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7A6F1D-39FF-46A7-B54D-3FC244C3C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1B40E11-1340-4EF6-A5AD-8DC088F1DDC8}"/>
              </a:ext>
            </a:extLst>
          </p:cNvPr>
          <p:cNvSpPr>
            <a:spLocks noGrp="1"/>
          </p:cNvSpPr>
          <p:nvPr>
            <p:ph type="dt" sz="half" idx="10"/>
          </p:nvPr>
        </p:nvSpPr>
        <p:spPr/>
        <p:txBody>
          <a:bodyPr/>
          <a:lstStyle/>
          <a:p>
            <a:fld id="{7F1646EF-F3CB-4D43-9E27-81EC796F6CCC}" type="datetimeFigureOut">
              <a:rPr lang="en-GB" smtClean="0"/>
              <a:t>16/03/2022</a:t>
            </a:fld>
            <a:endParaRPr lang="en-GB"/>
          </a:p>
        </p:txBody>
      </p:sp>
      <p:sp>
        <p:nvSpPr>
          <p:cNvPr id="8" name="Footer Placeholder 7">
            <a:extLst>
              <a:ext uri="{FF2B5EF4-FFF2-40B4-BE49-F238E27FC236}">
                <a16:creationId xmlns:a16="http://schemas.microsoft.com/office/drawing/2014/main" id="{F7FED8A8-24BB-478F-BED2-06D2C0294ED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F9D2B68-CABB-4DD7-8157-9848F617E0B1}"/>
              </a:ext>
            </a:extLst>
          </p:cNvPr>
          <p:cNvSpPr>
            <a:spLocks noGrp="1"/>
          </p:cNvSpPr>
          <p:nvPr>
            <p:ph type="sldNum" sz="quarter" idx="12"/>
          </p:nvPr>
        </p:nvSpPr>
        <p:spPr/>
        <p:txBody>
          <a:bodyPr/>
          <a:lstStyle/>
          <a:p>
            <a:fld id="{9D404F67-3657-402B-8B37-DC612116B30E}" type="slidenum">
              <a:rPr lang="en-GB" smtClean="0"/>
              <a:t>‹#›</a:t>
            </a:fld>
            <a:endParaRPr lang="en-GB"/>
          </a:p>
        </p:txBody>
      </p:sp>
    </p:spTree>
    <p:extLst>
      <p:ext uri="{BB962C8B-B14F-4D97-AF65-F5344CB8AC3E}">
        <p14:creationId xmlns:p14="http://schemas.microsoft.com/office/powerpoint/2010/main" val="20868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16D9C-0D8E-4A50-9A96-C9385BFC94C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192EC2A-C84E-48D7-8ED7-820289D242E1}"/>
              </a:ext>
            </a:extLst>
          </p:cNvPr>
          <p:cNvSpPr>
            <a:spLocks noGrp="1"/>
          </p:cNvSpPr>
          <p:nvPr>
            <p:ph type="dt" sz="half" idx="10"/>
          </p:nvPr>
        </p:nvSpPr>
        <p:spPr/>
        <p:txBody>
          <a:bodyPr/>
          <a:lstStyle/>
          <a:p>
            <a:fld id="{7F1646EF-F3CB-4D43-9E27-81EC796F6CCC}" type="datetimeFigureOut">
              <a:rPr lang="en-GB" smtClean="0"/>
              <a:t>16/03/2022</a:t>
            </a:fld>
            <a:endParaRPr lang="en-GB"/>
          </a:p>
        </p:txBody>
      </p:sp>
      <p:sp>
        <p:nvSpPr>
          <p:cNvPr id="4" name="Footer Placeholder 3">
            <a:extLst>
              <a:ext uri="{FF2B5EF4-FFF2-40B4-BE49-F238E27FC236}">
                <a16:creationId xmlns:a16="http://schemas.microsoft.com/office/drawing/2014/main" id="{16F73FD8-D59B-496F-83A9-CFF4ACDD407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DE7242D-27EB-4AF1-9396-ABAAAD12F0C9}"/>
              </a:ext>
            </a:extLst>
          </p:cNvPr>
          <p:cNvSpPr>
            <a:spLocks noGrp="1"/>
          </p:cNvSpPr>
          <p:nvPr>
            <p:ph type="sldNum" sz="quarter" idx="12"/>
          </p:nvPr>
        </p:nvSpPr>
        <p:spPr/>
        <p:txBody>
          <a:bodyPr/>
          <a:lstStyle/>
          <a:p>
            <a:fld id="{9D404F67-3657-402B-8B37-DC612116B30E}" type="slidenum">
              <a:rPr lang="en-GB" smtClean="0"/>
              <a:t>‹#›</a:t>
            </a:fld>
            <a:endParaRPr lang="en-GB"/>
          </a:p>
        </p:txBody>
      </p:sp>
    </p:spTree>
    <p:extLst>
      <p:ext uri="{BB962C8B-B14F-4D97-AF65-F5344CB8AC3E}">
        <p14:creationId xmlns:p14="http://schemas.microsoft.com/office/powerpoint/2010/main" val="2947724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05E1E5-9C11-4215-B871-0098100F4C10}"/>
              </a:ext>
            </a:extLst>
          </p:cNvPr>
          <p:cNvSpPr>
            <a:spLocks noGrp="1"/>
          </p:cNvSpPr>
          <p:nvPr>
            <p:ph type="dt" sz="half" idx="10"/>
          </p:nvPr>
        </p:nvSpPr>
        <p:spPr/>
        <p:txBody>
          <a:bodyPr/>
          <a:lstStyle/>
          <a:p>
            <a:fld id="{7F1646EF-F3CB-4D43-9E27-81EC796F6CCC}" type="datetimeFigureOut">
              <a:rPr lang="en-GB" smtClean="0"/>
              <a:t>16/03/2022</a:t>
            </a:fld>
            <a:endParaRPr lang="en-GB"/>
          </a:p>
        </p:txBody>
      </p:sp>
      <p:sp>
        <p:nvSpPr>
          <p:cNvPr id="3" name="Footer Placeholder 2">
            <a:extLst>
              <a:ext uri="{FF2B5EF4-FFF2-40B4-BE49-F238E27FC236}">
                <a16:creationId xmlns:a16="http://schemas.microsoft.com/office/drawing/2014/main" id="{44A0A98D-EBAB-46BE-BF35-D6ACE081BCD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F0EE0DF-A465-49C6-98CD-9AE4A2153034}"/>
              </a:ext>
            </a:extLst>
          </p:cNvPr>
          <p:cNvSpPr>
            <a:spLocks noGrp="1"/>
          </p:cNvSpPr>
          <p:nvPr>
            <p:ph type="sldNum" sz="quarter" idx="12"/>
          </p:nvPr>
        </p:nvSpPr>
        <p:spPr/>
        <p:txBody>
          <a:bodyPr/>
          <a:lstStyle/>
          <a:p>
            <a:fld id="{9D404F67-3657-402B-8B37-DC612116B30E}" type="slidenum">
              <a:rPr lang="en-GB" smtClean="0"/>
              <a:t>‹#›</a:t>
            </a:fld>
            <a:endParaRPr lang="en-GB"/>
          </a:p>
        </p:txBody>
      </p:sp>
    </p:spTree>
    <p:extLst>
      <p:ext uri="{BB962C8B-B14F-4D97-AF65-F5344CB8AC3E}">
        <p14:creationId xmlns:p14="http://schemas.microsoft.com/office/powerpoint/2010/main" val="1722872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19FA-6A32-4386-B445-91C2EFF5C2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DFAB771-58F9-4FB9-95E8-560C2A789A81}"/>
              </a:ext>
            </a:extLst>
          </p:cNvPr>
          <p:cNvSpPr>
            <a:spLocks noGrp="1"/>
          </p:cNvSpPr>
          <p:nvPr>
            <p:ph idx="1"/>
          </p:nvPr>
        </p:nvSpPr>
        <p:spPr>
          <a:xfrm>
            <a:off x="5183188" y="1570383"/>
            <a:ext cx="6172200" cy="42906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4E1655-59FD-4121-A3DD-8430E5814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C4290C-B8BE-4D37-97C3-65A37FB7A81F}"/>
              </a:ext>
            </a:extLst>
          </p:cNvPr>
          <p:cNvSpPr>
            <a:spLocks noGrp="1"/>
          </p:cNvSpPr>
          <p:nvPr>
            <p:ph type="dt" sz="half" idx="10"/>
          </p:nvPr>
        </p:nvSpPr>
        <p:spPr/>
        <p:txBody>
          <a:bodyPr/>
          <a:lstStyle/>
          <a:p>
            <a:fld id="{7F1646EF-F3CB-4D43-9E27-81EC796F6CCC}" type="datetimeFigureOut">
              <a:rPr lang="en-GB" smtClean="0"/>
              <a:t>16/03/2022</a:t>
            </a:fld>
            <a:endParaRPr lang="en-GB"/>
          </a:p>
        </p:txBody>
      </p:sp>
      <p:sp>
        <p:nvSpPr>
          <p:cNvPr id="6" name="Footer Placeholder 5">
            <a:extLst>
              <a:ext uri="{FF2B5EF4-FFF2-40B4-BE49-F238E27FC236}">
                <a16:creationId xmlns:a16="http://schemas.microsoft.com/office/drawing/2014/main" id="{FB90A2E3-C794-49A2-9EEE-287C914700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D471D25-2030-40DA-850C-73C6DD1C07A6}"/>
              </a:ext>
            </a:extLst>
          </p:cNvPr>
          <p:cNvSpPr>
            <a:spLocks noGrp="1"/>
          </p:cNvSpPr>
          <p:nvPr>
            <p:ph type="sldNum" sz="quarter" idx="12"/>
          </p:nvPr>
        </p:nvSpPr>
        <p:spPr/>
        <p:txBody>
          <a:bodyPr/>
          <a:lstStyle/>
          <a:p>
            <a:fld id="{9D404F67-3657-402B-8B37-DC612116B30E}" type="slidenum">
              <a:rPr lang="en-GB" smtClean="0"/>
              <a:t>‹#›</a:t>
            </a:fld>
            <a:endParaRPr lang="en-GB"/>
          </a:p>
        </p:txBody>
      </p:sp>
    </p:spTree>
    <p:extLst>
      <p:ext uri="{BB962C8B-B14F-4D97-AF65-F5344CB8AC3E}">
        <p14:creationId xmlns:p14="http://schemas.microsoft.com/office/powerpoint/2010/main" val="2773619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4980-3BE6-410F-8D86-2C531D65A2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4334E01-036B-4E6A-9773-9B73BF23DC65}"/>
              </a:ext>
            </a:extLst>
          </p:cNvPr>
          <p:cNvSpPr>
            <a:spLocks noGrp="1"/>
          </p:cNvSpPr>
          <p:nvPr>
            <p:ph type="pic" idx="1"/>
          </p:nvPr>
        </p:nvSpPr>
        <p:spPr>
          <a:xfrm>
            <a:off x="5183188" y="1669774"/>
            <a:ext cx="6172200" cy="419127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CF58962-AC91-4C63-AABC-2D8334141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B8322-3983-4918-A049-3B2106489D96}"/>
              </a:ext>
            </a:extLst>
          </p:cNvPr>
          <p:cNvSpPr>
            <a:spLocks noGrp="1"/>
          </p:cNvSpPr>
          <p:nvPr>
            <p:ph type="dt" sz="half" idx="10"/>
          </p:nvPr>
        </p:nvSpPr>
        <p:spPr/>
        <p:txBody>
          <a:bodyPr/>
          <a:lstStyle/>
          <a:p>
            <a:fld id="{7F1646EF-F3CB-4D43-9E27-81EC796F6CCC}" type="datetimeFigureOut">
              <a:rPr lang="en-GB" smtClean="0"/>
              <a:t>16/03/2022</a:t>
            </a:fld>
            <a:endParaRPr lang="en-GB"/>
          </a:p>
        </p:txBody>
      </p:sp>
      <p:sp>
        <p:nvSpPr>
          <p:cNvPr id="6" name="Footer Placeholder 5">
            <a:extLst>
              <a:ext uri="{FF2B5EF4-FFF2-40B4-BE49-F238E27FC236}">
                <a16:creationId xmlns:a16="http://schemas.microsoft.com/office/drawing/2014/main" id="{3C61C21C-9D39-48A8-A458-2A66C2485F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085156B-3EDF-4E0A-B5C7-0710C3116BDF}"/>
              </a:ext>
            </a:extLst>
          </p:cNvPr>
          <p:cNvSpPr>
            <a:spLocks noGrp="1"/>
          </p:cNvSpPr>
          <p:nvPr>
            <p:ph type="sldNum" sz="quarter" idx="12"/>
          </p:nvPr>
        </p:nvSpPr>
        <p:spPr/>
        <p:txBody>
          <a:bodyPr/>
          <a:lstStyle/>
          <a:p>
            <a:fld id="{9D404F67-3657-402B-8B37-DC612116B30E}" type="slidenum">
              <a:rPr lang="en-GB" smtClean="0"/>
              <a:t>‹#›</a:t>
            </a:fld>
            <a:endParaRPr lang="en-GB"/>
          </a:p>
        </p:txBody>
      </p:sp>
    </p:spTree>
    <p:extLst>
      <p:ext uri="{BB962C8B-B14F-4D97-AF65-F5344CB8AC3E}">
        <p14:creationId xmlns:p14="http://schemas.microsoft.com/office/powerpoint/2010/main" val="1713608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A117C3-4276-4E2B-ACDB-9E34A070F26B}"/>
              </a:ext>
            </a:extLst>
          </p:cNvPr>
          <p:cNvPicPr>
            <a:picLocks noChangeAspect="1"/>
          </p:cNvPicPr>
          <p:nvPr userDrawn="1"/>
        </p:nvPicPr>
        <p:blipFill>
          <a:blip r:embed="rId13"/>
          <a:stretch>
            <a:fillRect/>
          </a:stretch>
        </p:blipFill>
        <p:spPr>
          <a:xfrm>
            <a:off x="8345091" y="0"/>
            <a:ext cx="3846909" cy="1579001"/>
          </a:xfrm>
          <a:prstGeom prst="rect">
            <a:avLst/>
          </a:prstGeom>
        </p:spPr>
      </p:pic>
      <p:sp>
        <p:nvSpPr>
          <p:cNvPr id="2" name="Title Placeholder 1">
            <a:extLst>
              <a:ext uri="{FF2B5EF4-FFF2-40B4-BE49-F238E27FC236}">
                <a16:creationId xmlns:a16="http://schemas.microsoft.com/office/drawing/2014/main" id="{853E9FE7-B10E-494D-89E1-C79C5753F060}"/>
              </a:ext>
            </a:extLst>
          </p:cNvPr>
          <p:cNvSpPr>
            <a:spLocks noGrp="1"/>
          </p:cNvSpPr>
          <p:nvPr>
            <p:ph type="title"/>
          </p:nvPr>
        </p:nvSpPr>
        <p:spPr>
          <a:xfrm>
            <a:off x="838200" y="365125"/>
            <a:ext cx="7600122"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41B6EA82-03A4-424E-BBA6-588AA02651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8E789E-F368-4056-A178-055748ABBE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646EF-F3CB-4D43-9E27-81EC796F6CCC}" type="datetimeFigureOut">
              <a:rPr lang="en-GB" smtClean="0"/>
              <a:t>16/03/2022</a:t>
            </a:fld>
            <a:endParaRPr lang="en-GB"/>
          </a:p>
        </p:txBody>
      </p:sp>
      <p:sp>
        <p:nvSpPr>
          <p:cNvPr id="5" name="Footer Placeholder 4">
            <a:extLst>
              <a:ext uri="{FF2B5EF4-FFF2-40B4-BE49-F238E27FC236}">
                <a16:creationId xmlns:a16="http://schemas.microsoft.com/office/drawing/2014/main" id="{AC5233E5-E55A-4ADB-9D73-9A91496AE039}"/>
              </a:ext>
            </a:extLst>
          </p:cNvPr>
          <p:cNvSpPr>
            <a:spLocks noGrp="1"/>
          </p:cNvSpPr>
          <p:nvPr>
            <p:ph type="ftr" sz="quarter" idx="3"/>
          </p:nvPr>
        </p:nvSpPr>
        <p:spPr>
          <a:xfrm>
            <a:off x="3677478" y="6356350"/>
            <a:ext cx="4760844" cy="365125"/>
          </a:xfrm>
          <a:prstGeom prst="rect">
            <a:avLst/>
          </a:prstGeom>
        </p:spPr>
        <p:txBody>
          <a:bodyPr vert="horz" lIns="91440" tIns="45720" rIns="91440" bIns="45720" rtlCol="0" anchor="t"/>
          <a:lstStyle>
            <a:lvl1pPr algn="ctr">
              <a:defRPr sz="1200">
                <a:solidFill>
                  <a:schemeClr val="tx1">
                    <a:tint val="75000"/>
                  </a:schemeClr>
                </a:solidFill>
              </a:defRPr>
            </a:lvl1pPr>
          </a:lstStyle>
          <a:p>
            <a:pPr>
              <a:lnSpc>
                <a:spcPct val="107000"/>
              </a:lnSpc>
              <a:spcBef>
                <a:spcPts val="200"/>
              </a:spcBef>
            </a:pPr>
            <a:r>
              <a:rPr lang="en-GB" b="1" i="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Department of Computing and Mathematics - 6G4Z0021: Team Project</a:t>
            </a:r>
          </a:p>
          <a:p>
            <a:endParaRPr lang="en-GB" dirty="0"/>
          </a:p>
        </p:txBody>
      </p:sp>
      <p:sp>
        <p:nvSpPr>
          <p:cNvPr id="6" name="Slide Number Placeholder 5">
            <a:extLst>
              <a:ext uri="{FF2B5EF4-FFF2-40B4-BE49-F238E27FC236}">
                <a16:creationId xmlns:a16="http://schemas.microsoft.com/office/drawing/2014/main" id="{D4850F58-778D-42FB-B325-28698DE97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04F67-3657-402B-8B37-DC612116B30E}" type="slidenum">
              <a:rPr lang="en-GB" smtClean="0"/>
              <a:t>‹#›</a:t>
            </a:fld>
            <a:endParaRPr lang="en-GB"/>
          </a:p>
        </p:txBody>
      </p:sp>
    </p:spTree>
    <p:extLst>
      <p:ext uri="{BB962C8B-B14F-4D97-AF65-F5344CB8AC3E}">
        <p14:creationId xmlns:p14="http://schemas.microsoft.com/office/powerpoint/2010/main" val="3801278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18EB-2F10-4D4C-92FB-E992F4DC0F8E}"/>
              </a:ext>
            </a:extLst>
          </p:cNvPr>
          <p:cNvSpPr>
            <a:spLocks noGrp="1"/>
          </p:cNvSpPr>
          <p:nvPr>
            <p:ph type="ctrTitle"/>
          </p:nvPr>
        </p:nvSpPr>
        <p:spPr/>
        <p:txBody>
          <a:bodyPr/>
          <a:lstStyle/>
          <a:p>
            <a:r>
              <a:rPr lang="en-GB" dirty="0"/>
              <a:t>Team Formation Report</a:t>
            </a:r>
          </a:p>
        </p:txBody>
      </p:sp>
      <p:sp>
        <p:nvSpPr>
          <p:cNvPr id="3" name="Subtitle 2">
            <a:extLst>
              <a:ext uri="{FF2B5EF4-FFF2-40B4-BE49-F238E27FC236}">
                <a16:creationId xmlns:a16="http://schemas.microsoft.com/office/drawing/2014/main" id="{9027DB75-875D-487D-A652-7A454294B674}"/>
              </a:ext>
            </a:extLst>
          </p:cNvPr>
          <p:cNvSpPr>
            <a:spLocks noGrp="1"/>
          </p:cNvSpPr>
          <p:nvPr>
            <p:ph type="subTitle" idx="1"/>
          </p:nvPr>
        </p:nvSpPr>
        <p:spPr/>
        <p:txBody>
          <a:bodyPr>
            <a:normAutofit fontScale="92500" lnSpcReduction="20000"/>
          </a:bodyPr>
          <a:lstStyle/>
          <a:p>
            <a:r>
              <a:rPr lang="en-GB" dirty="0"/>
              <a:t>Lab group: 11CYAN</a:t>
            </a:r>
          </a:p>
          <a:p>
            <a:endParaRPr lang="en-GB" dirty="0"/>
          </a:p>
          <a:p>
            <a:r>
              <a:rPr lang="en-GB" dirty="0"/>
              <a:t>Husnain Ahmed (21308666), James Howarth (21331665), </a:t>
            </a:r>
            <a:r>
              <a:rPr lang="en-GB" dirty="0" err="1"/>
              <a:t>Moasib</a:t>
            </a:r>
            <a:r>
              <a:rPr lang="en-GB" dirty="0"/>
              <a:t> </a:t>
            </a:r>
            <a:r>
              <a:rPr lang="en-GB" dirty="0" err="1"/>
              <a:t>Arif</a:t>
            </a:r>
            <a:r>
              <a:rPr lang="en-GB" dirty="0"/>
              <a:t> (21341928), </a:t>
            </a:r>
            <a:r>
              <a:rPr lang="en-GB" dirty="0" err="1"/>
              <a:t>Abdulhafeed</a:t>
            </a:r>
            <a:r>
              <a:rPr lang="en-GB" dirty="0"/>
              <a:t> </a:t>
            </a:r>
            <a:r>
              <a:rPr lang="en-GB" dirty="0" err="1"/>
              <a:t>alarifi</a:t>
            </a:r>
            <a:r>
              <a:rPr lang="en-GB" dirty="0"/>
              <a:t> (21343930), Muhammad Adnan Shahid (21330376), Muhammed Sajid Ali (21336069)</a:t>
            </a:r>
          </a:p>
        </p:txBody>
      </p:sp>
      <p:sp>
        <p:nvSpPr>
          <p:cNvPr id="4" name="Subtitle 2">
            <a:extLst>
              <a:ext uri="{FF2B5EF4-FFF2-40B4-BE49-F238E27FC236}">
                <a16:creationId xmlns:a16="http://schemas.microsoft.com/office/drawing/2014/main" id="{5F062088-24D1-43F4-A06E-AD3CCF285197}"/>
              </a:ext>
            </a:extLst>
          </p:cNvPr>
          <p:cNvSpPr txBox="1">
            <a:spLocks/>
          </p:cNvSpPr>
          <p:nvPr/>
        </p:nvSpPr>
        <p:spPr>
          <a:xfrm>
            <a:off x="199292" y="399514"/>
            <a:ext cx="4485249" cy="6307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Team Project Report: B4W1A1</a:t>
            </a:r>
          </a:p>
        </p:txBody>
      </p:sp>
    </p:spTree>
    <p:extLst>
      <p:ext uri="{BB962C8B-B14F-4D97-AF65-F5344CB8AC3E}">
        <p14:creationId xmlns:p14="http://schemas.microsoft.com/office/powerpoint/2010/main" val="2122814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18EB-2F10-4D4C-92FB-E992F4DC0F8E}"/>
              </a:ext>
            </a:extLst>
          </p:cNvPr>
          <p:cNvSpPr>
            <a:spLocks noGrp="1"/>
          </p:cNvSpPr>
          <p:nvPr>
            <p:ph type="title"/>
          </p:nvPr>
        </p:nvSpPr>
        <p:spPr/>
        <p:txBody>
          <a:bodyPr/>
          <a:lstStyle/>
          <a:p>
            <a:r>
              <a:rPr lang="en-GB" dirty="0"/>
              <a:t>Team Composition</a:t>
            </a:r>
          </a:p>
        </p:txBody>
      </p:sp>
      <p:sp>
        <p:nvSpPr>
          <p:cNvPr id="3" name="Subtitle 2">
            <a:extLst>
              <a:ext uri="{FF2B5EF4-FFF2-40B4-BE49-F238E27FC236}">
                <a16:creationId xmlns:a16="http://schemas.microsoft.com/office/drawing/2014/main" id="{9027DB75-875D-487D-A652-7A454294B674}"/>
              </a:ext>
            </a:extLst>
          </p:cNvPr>
          <p:cNvSpPr>
            <a:spLocks noGrp="1"/>
          </p:cNvSpPr>
          <p:nvPr>
            <p:ph idx="1"/>
          </p:nvPr>
        </p:nvSpPr>
        <p:spPr/>
        <p:txBody>
          <a:bodyPr/>
          <a:lstStyle/>
          <a:p>
            <a:r>
              <a:rPr lang="en-GB" dirty="0"/>
              <a:t>Product Owner: Husnain Ahmed </a:t>
            </a:r>
          </a:p>
          <a:p>
            <a:r>
              <a:rPr lang="en-GB" dirty="0"/>
              <a:t>Technical Lead: </a:t>
            </a:r>
            <a:r>
              <a:rPr lang="en-GB" dirty="0" err="1"/>
              <a:t>Moasib</a:t>
            </a:r>
            <a:r>
              <a:rPr lang="en-GB" dirty="0"/>
              <a:t> </a:t>
            </a:r>
            <a:r>
              <a:rPr lang="en-GB" dirty="0" err="1"/>
              <a:t>Arif</a:t>
            </a:r>
            <a:endParaRPr lang="en-GB" dirty="0"/>
          </a:p>
          <a:p>
            <a:r>
              <a:rPr lang="en-GB" dirty="0"/>
              <a:t>Quality Controller: </a:t>
            </a:r>
            <a:r>
              <a:rPr lang="en-GB" dirty="0" err="1"/>
              <a:t>Abdulhafeed</a:t>
            </a:r>
            <a:r>
              <a:rPr lang="en-GB" dirty="0"/>
              <a:t> </a:t>
            </a:r>
            <a:r>
              <a:rPr lang="en-GB" dirty="0" err="1"/>
              <a:t>alarifi</a:t>
            </a:r>
            <a:r>
              <a:rPr lang="en-GB" dirty="0"/>
              <a:t> </a:t>
            </a:r>
          </a:p>
          <a:p>
            <a:r>
              <a:rPr lang="en-GB" dirty="0"/>
              <a:t>Team Member: Muhammad Adnan Shahid </a:t>
            </a:r>
          </a:p>
          <a:p>
            <a:r>
              <a:rPr lang="en-GB" dirty="0"/>
              <a:t>Team Member: Muhammed Sajid Ali </a:t>
            </a:r>
          </a:p>
          <a:p>
            <a:r>
              <a:rPr lang="en-GB" dirty="0"/>
              <a:t>Team Member: James Howarth </a:t>
            </a:r>
          </a:p>
        </p:txBody>
      </p:sp>
      <p:sp>
        <p:nvSpPr>
          <p:cNvPr id="4" name="Subtitle 2">
            <a:extLst>
              <a:ext uri="{FF2B5EF4-FFF2-40B4-BE49-F238E27FC236}">
                <a16:creationId xmlns:a16="http://schemas.microsoft.com/office/drawing/2014/main" id="{5F062088-24D1-43F4-A06E-AD3CCF285197}"/>
              </a:ext>
            </a:extLst>
          </p:cNvPr>
          <p:cNvSpPr txBox="1">
            <a:spLocks/>
          </p:cNvSpPr>
          <p:nvPr/>
        </p:nvSpPr>
        <p:spPr>
          <a:xfrm>
            <a:off x="0" y="229553"/>
            <a:ext cx="4485249" cy="6307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Team Project Report: B4W1A1</a:t>
            </a:r>
          </a:p>
        </p:txBody>
      </p:sp>
    </p:spTree>
    <p:extLst>
      <p:ext uri="{BB962C8B-B14F-4D97-AF65-F5344CB8AC3E}">
        <p14:creationId xmlns:p14="http://schemas.microsoft.com/office/powerpoint/2010/main" val="2369453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18EB-2F10-4D4C-92FB-E992F4DC0F8E}"/>
              </a:ext>
            </a:extLst>
          </p:cNvPr>
          <p:cNvSpPr>
            <a:spLocks noGrp="1"/>
          </p:cNvSpPr>
          <p:nvPr>
            <p:ph type="title"/>
          </p:nvPr>
        </p:nvSpPr>
        <p:spPr/>
        <p:txBody>
          <a:bodyPr/>
          <a:lstStyle/>
          <a:p>
            <a:r>
              <a:rPr lang="en-GB" dirty="0"/>
              <a:t>Problem Domain</a:t>
            </a:r>
          </a:p>
        </p:txBody>
      </p:sp>
      <p:sp>
        <p:nvSpPr>
          <p:cNvPr id="3" name="Subtitle 2">
            <a:extLst>
              <a:ext uri="{FF2B5EF4-FFF2-40B4-BE49-F238E27FC236}">
                <a16:creationId xmlns:a16="http://schemas.microsoft.com/office/drawing/2014/main" id="{9027DB75-875D-487D-A652-7A454294B674}"/>
              </a:ext>
            </a:extLst>
          </p:cNvPr>
          <p:cNvSpPr>
            <a:spLocks noGrp="1"/>
          </p:cNvSpPr>
          <p:nvPr>
            <p:ph idx="1"/>
          </p:nvPr>
        </p:nvSpPr>
        <p:spPr/>
        <p:txBody>
          <a:bodyPr>
            <a:normAutofit/>
          </a:bodyPr>
          <a:lstStyle/>
          <a:p>
            <a:r>
              <a:rPr lang="en-GB" sz="2000" b="1" dirty="0"/>
              <a:t>What: A rise course for basic java programming aimed at 1</a:t>
            </a:r>
            <a:r>
              <a:rPr lang="en-GB" sz="2000" b="1" baseline="30000" dirty="0"/>
              <a:t>st</a:t>
            </a:r>
            <a:r>
              <a:rPr lang="en-GB" sz="2000" b="1" dirty="0"/>
              <a:t> year or foundation year students.</a:t>
            </a:r>
          </a:p>
          <a:p>
            <a:endParaRPr lang="en-GB" sz="2000" b="1" dirty="0"/>
          </a:p>
          <a:p>
            <a:endParaRPr lang="en-GB" sz="2000" b="1" dirty="0"/>
          </a:p>
          <a:p>
            <a:r>
              <a:rPr lang="en-GB" sz="2000" b="1" dirty="0"/>
              <a:t>Why: Students without any prior coding experience may struggle with their programming 1 and 2 courses, so this could be used to help them understand how to use the basics of java that will be used in their coursework. The impact of not doing this task is that students will struggle with understanding their work.</a:t>
            </a:r>
          </a:p>
          <a:p>
            <a:endParaRPr lang="en-GB" sz="2000" b="1" dirty="0"/>
          </a:p>
          <a:p>
            <a:endParaRPr lang="en-GB" sz="2000" b="1" dirty="0"/>
          </a:p>
          <a:p>
            <a:r>
              <a:rPr lang="en-GB" sz="2000" b="1" dirty="0"/>
              <a:t>How: Find resources on Moodle </a:t>
            </a:r>
            <a:r>
              <a:rPr lang="en-GB" sz="2000" b="1"/>
              <a:t>/ Google / W3schools</a:t>
            </a:r>
            <a:r>
              <a:rPr lang="en-GB" sz="2000" b="1" dirty="0"/>
              <a:t>, use Trello, </a:t>
            </a:r>
          </a:p>
          <a:p>
            <a:pPr marL="0" indent="0">
              <a:buNone/>
            </a:pPr>
            <a:endParaRPr lang="en-GB" sz="2000" dirty="0"/>
          </a:p>
          <a:p>
            <a:pPr marL="0" indent="0">
              <a:buNone/>
            </a:pPr>
            <a:endParaRPr lang="en-GB" dirty="0"/>
          </a:p>
        </p:txBody>
      </p:sp>
      <p:sp>
        <p:nvSpPr>
          <p:cNvPr id="4" name="Subtitle 2">
            <a:extLst>
              <a:ext uri="{FF2B5EF4-FFF2-40B4-BE49-F238E27FC236}">
                <a16:creationId xmlns:a16="http://schemas.microsoft.com/office/drawing/2014/main" id="{5F062088-24D1-43F4-A06E-AD3CCF285197}"/>
              </a:ext>
            </a:extLst>
          </p:cNvPr>
          <p:cNvSpPr txBox="1">
            <a:spLocks/>
          </p:cNvSpPr>
          <p:nvPr/>
        </p:nvSpPr>
        <p:spPr>
          <a:xfrm>
            <a:off x="0" y="229553"/>
            <a:ext cx="4485249" cy="6307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Team Project Report: B4W1A1</a:t>
            </a:r>
          </a:p>
        </p:txBody>
      </p:sp>
    </p:spTree>
    <p:extLst>
      <p:ext uri="{BB962C8B-B14F-4D97-AF65-F5344CB8AC3E}">
        <p14:creationId xmlns:p14="http://schemas.microsoft.com/office/powerpoint/2010/main" val="314934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18EB-2F10-4D4C-92FB-E992F4DC0F8E}"/>
              </a:ext>
            </a:extLst>
          </p:cNvPr>
          <p:cNvSpPr>
            <a:spLocks noGrp="1"/>
          </p:cNvSpPr>
          <p:nvPr>
            <p:ph type="title"/>
          </p:nvPr>
        </p:nvSpPr>
        <p:spPr/>
        <p:txBody>
          <a:bodyPr/>
          <a:lstStyle/>
          <a:p>
            <a:r>
              <a:rPr lang="en-GB" dirty="0"/>
              <a:t>Initial Concept</a:t>
            </a:r>
          </a:p>
        </p:txBody>
      </p:sp>
      <p:sp>
        <p:nvSpPr>
          <p:cNvPr id="3" name="Subtitle 2">
            <a:extLst>
              <a:ext uri="{FF2B5EF4-FFF2-40B4-BE49-F238E27FC236}">
                <a16:creationId xmlns:a16="http://schemas.microsoft.com/office/drawing/2014/main" id="{9027DB75-875D-487D-A652-7A454294B674}"/>
              </a:ext>
            </a:extLst>
          </p:cNvPr>
          <p:cNvSpPr>
            <a:spLocks noGrp="1"/>
          </p:cNvSpPr>
          <p:nvPr>
            <p:ph idx="1"/>
          </p:nvPr>
        </p:nvSpPr>
        <p:spPr/>
        <p:txBody>
          <a:bodyPr>
            <a:normAutofit/>
          </a:bodyPr>
          <a:lstStyle/>
          <a:p>
            <a:r>
              <a:rPr lang="en-GB" sz="2000" b="1" dirty="0"/>
              <a:t>Concept/User Story:</a:t>
            </a:r>
          </a:p>
          <a:p>
            <a:endParaRPr lang="en-GB" sz="2000" b="1" dirty="0"/>
          </a:p>
          <a:p>
            <a:endParaRPr lang="en-GB" sz="2000" b="1" dirty="0"/>
          </a:p>
          <a:p>
            <a:endParaRPr lang="en-GB" sz="2000" b="1" dirty="0"/>
          </a:p>
          <a:p>
            <a:endParaRPr lang="en-GB" sz="2000" b="1" dirty="0"/>
          </a:p>
          <a:p>
            <a:r>
              <a:rPr lang="en-GB" sz="2000" b="1" dirty="0"/>
              <a:t>Feature 1:</a:t>
            </a:r>
          </a:p>
          <a:p>
            <a:r>
              <a:rPr lang="en-GB" sz="2000" b="1" dirty="0"/>
              <a:t>Feature 2:</a:t>
            </a:r>
          </a:p>
          <a:p>
            <a:r>
              <a:rPr lang="en-GB" sz="2000" b="1" dirty="0"/>
              <a:t>Feature 3:</a:t>
            </a:r>
          </a:p>
          <a:p>
            <a:r>
              <a:rPr lang="en-GB" sz="2000" b="1" dirty="0"/>
              <a:t>Feature 4:</a:t>
            </a:r>
          </a:p>
          <a:p>
            <a:r>
              <a:rPr lang="en-GB" sz="2000" b="1" dirty="0"/>
              <a:t>Feature 5:</a:t>
            </a:r>
          </a:p>
          <a:p>
            <a:endParaRPr lang="en-GB" sz="2000" b="1" dirty="0"/>
          </a:p>
          <a:p>
            <a:pPr marL="0" indent="0">
              <a:buNone/>
            </a:pPr>
            <a:endParaRPr lang="en-GB" sz="2000" dirty="0"/>
          </a:p>
          <a:p>
            <a:pPr marL="0" indent="0">
              <a:buNone/>
            </a:pPr>
            <a:endParaRPr lang="en-GB" dirty="0"/>
          </a:p>
        </p:txBody>
      </p:sp>
      <p:sp>
        <p:nvSpPr>
          <p:cNvPr id="4" name="Subtitle 2">
            <a:extLst>
              <a:ext uri="{FF2B5EF4-FFF2-40B4-BE49-F238E27FC236}">
                <a16:creationId xmlns:a16="http://schemas.microsoft.com/office/drawing/2014/main" id="{5F062088-24D1-43F4-A06E-AD3CCF285197}"/>
              </a:ext>
            </a:extLst>
          </p:cNvPr>
          <p:cNvSpPr txBox="1">
            <a:spLocks/>
          </p:cNvSpPr>
          <p:nvPr/>
        </p:nvSpPr>
        <p:spPr>
          <a:xfrm>
            <a:off x="0" y="229553"/>
            <a:ext cx="4485249" cy="6307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Team Project Report: B4W1A1</a:t>
            </a:r>
          </a:p>
        </p:txBody>
      </p:sp>
    </p:spTree>
    <p:extLst>
      <p:ext uri="{BB962C8B-B14F-4D97-AF65-F5344CB8AC3E}">
        <p14:creationId xmlns:p14="http://schemas.microsoft.com/office/powerpoint/2010/main" val="90192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D5075-19AE-4E95-A6F2-E069426069A3}"/>
              </a:ext>
            </a:extLst>
          </p:cNvPr>
          <p:cNvSpPr>
            <a:spLocks noGrp="1"/>
          </p:cNvSpPr>
          <p:nvPr>
            <p:ph type="title"/>
          </p:nvPr>
        </p:nvSpPr>
        <p:spPr/>
        <p:txBody>
          <a:bodyPr/>
          <a:lstStyle/>
          <a:p>
            <a:r>
              <a:rPr lang="en-GB" dirty="0"/>
              <a:t>Don’t forget</a:t>
            </a:r>
          </a:p>
        </p:txBody>
      </p:sp>
      <p:sp>
        <p:nvSpPr>
          <p:cNvPr id="3" name="Content Placeholder 2">
            <a:extLst>
              <a:ext uri="{FF2B5EF4-FFF2-40B4-BE49-F238E27FC236}">
                <a16:creationId xmlns:a16="http://schemas.microsoft.com/office/drawing/2014/main" id="{3BF0D894-9858-49BE-83F4-5054BDF72CAC}"/>
              </a:ext>
            </a:extLst>
          </p:cNvPr>
          <p:cNvSpPr>
            <a:spLocks noGrp="1"/>
          </p:cNvSpPr>
          <p:nvPr>
            <p:ph idx="1"/>
          </p:nvPr>
        </p:nvSpPr>
        <p:spPr/>
        <p:txBody>
          <a:bodyPr>
            <a:normAutofit fontScale="92500" lnSpcReduction="10000"/>
          </a:bodyPr>
          <a:lstStyle/>
          <a:p>
            <a:r>
              <a:rPr lang="en-GB" dirty="0"/>
              <a:t>Upload the completed report to your Microsoft Teams ‘Files’ area for the MS Teams channel you have been provided with. </a:t>
            </a:r>
          </a:p>
          <a:p>
            <a:endParaRPr lang="en-GB" dirty="0"/>
          </a:p>
          <a:p>
            <a:r>
              <a:rPr lang="en-GB" dirty="0"/>
              <a:t>As a team you should refer back to this document frequently to ensure your emerging product remains focused on the aim and initial intent of the project</a:t>
            </a:r>
          </a:p>
          <a:p>
            <a:endParaRPr lang="en-GB" dirty="0"/>
          </a:p>
          <a:p>
            <a:r>
              <a:rPr lang="en-GB" dirty="0"/>
              <a:t>This document will become useful when you come to make your team presentation and write your individual reports. The better you document the stepping off point for the project now, the easier it will be to write about it at the end of the unit.</a:t>
            </a:r>
          </a:p>
        </p:txBody>
      </p:sp>
    </p:spTree>
    <p:extLst>
      <p:ext uri="{BB962C8B-B14F-4D97-AF65-F5344CB8AC3E}">
        <p14:creationId xmlns:p14="http://schemas.microsoft.com/office/powerpoint/2010/main" val="9645608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4bc27427-a08f-464b-ad0e-98ecbb03d40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15B1BFCA1B22F4999F6D6630121EA7D" ma:contentTypeVersion="14" ma:contentTypeDescription="Create a new document." ma:contentTypeScope="" ma:versionID="2f983a02ab41574339282c39a3e25e21">
  <xsd:schema xmlns:xsd="http://www.w3.org/2001/XMLSchema" xmlns:xs="http://www.w3.org/2001/XMLSchema" xmlns:p="http://schemas.microsoft.com/office/2006/metadata/properties" xmlns:ns3="d7addef2-809e-4ffb-9722-5a7c4ac48531" xmlns:ns4="87717d96-08a7-4658-af72-02432c53fda2" targetNamespace="http://schemas.microsoft.com/office/2006/metadata/properties" ma:root="true" ma:fieldsID="a9da7b44939634232dd03582803fa5b8" ns3:_="" ns4:_="">
    <xsd:import namespace="d7addef2-809e-4ffb-9722-5a7c4ac48531"/>
    <xsd:import namespace="87717d96-08a7-4658-af72-02432c53fda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AutoKeyPoints" minOccurs="0"/>
                <xsd:element ref="ns4:MediaServiceKeyPoints" minOccurs="0"/>
                <xsd:element ref="ns4:MediaServiceOCR" minOccurs="0"/>
                <xsd:element ref="ns4:MediaServiceLocatio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addef2-809e-4ffb-9722-5a7c4ac4853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717d96-08a7-4658-af72-02432c53fda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ADA49C-1D6B-4020-ABBB-2E6A296EA8B8}">
  <ds:schemaRefs>
    <ds:schemaRef ds:uri="http://schemas.microsoft.com/sharepoint/v3/contenttype/forms"/>
  </ds:schemaRefs>
</ds:datastoreItem>
</file>

<file path=customXml/itemProps2.xml><?xml version="1.0" encoding="utf-8"?>
<ds:datastoreItem xmlns:ds="http://schemas.openxmlformats.org/officeDocument/2006/customXml" ds:itemID="{84B90A2B-9020-49DF-BD51-3C59727EDF2D}">
  <ds:schemaRefs>
    <ds:schemaRef ds:uri="http://purl.org/dc/elements/1.1/"/>
    <ds:schemaRef ds:uri="http://schemas.microsoft.com/office/2006/documentManagement/types"/>
    <ds:schemaRef ds:uri="http://schemas.microsoft.com/office/2006/metadata/properties"/>
    <ds:schemaRef ds:uri="87717d96-08a7-4658-af72-02432c53fda2"/>
    <ds:schemaRef ds:uri="http://purl.org/dc/dcmitype/"/>
    <ds:schemaRef ds:uri="d7addef2-809e-4ffb-9722-5a7c4ac48531"/>
    <ds:schemaRef ds:uri="http://purl.org/dc/term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5AC2013-6C39-4D4F-9838-1B2276B22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addef2-809e-4ffb-9722-5a7c4ac48531"/>
    <ds:schemaRef ds:uri="87717d96-08a7-4658-af72-02432c53fd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92</TotalTime>
  <Words>632</Words>
  <Application>Microsoft Office PowerPoint</Application>
  <PresentationFormat>Widescreen</PresentationFormat>
  <Paragraphs>56</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Team Formation Report</vt:lpstr>
      <vt:lpstr>Team Composition</vt:lpstr>
      <vt:lpstr>Problem Domain</vt:lpstr>
      <vt:lpstr>Initial Concept</vt:lpstr>
      <vt:lpstr>Don’t forget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Aspin</dc:creator>
  <cp:lastModifiedBy>Husnain Ahmed</cp:lastModifiedBy>
  <cp:revision>4</cp:revision>
  <dcterms:created xsi:type="dcterms:W3CDTF">2022-03-07T15:10:20Z</dcterms:created>
  <dcterms:modified xsi:type="dcterms:W3CDTF">2022-03-16T09:58:52Z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0x010100E15B1BFCA1B22F4999F6D6630121EA7D</vt:lpwstr>
  </property>
</Properties>
</file>